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12192000" cy="6858000"/>
  <p:notesSz cx="6858000" cy="9144000"/>
  <p:embeddedFontLst>
    <p:embeddedFont>
      <p:font typeface="Arial Black" panose="020B0A04020102020204" pitchFamily="34" charset="0"/>
      <p:regular r:id="rId32"/>
      <p:bold r:id="rId33"/>
    </p:embeddedFont>
    <p:embeddedFont>
      <p:font typeface="Calibri" panose="020F0502020204030204" pitchFamily="34" charset="0"/>
      <p:regular r:id="rId34"/>
      <p:bold r:id="rId35"/>
      <p:italic r:id="rId36"/>
      <p:boldItalic r:id="rId37"/>
    </p:embeddedFont>
    <p:embeddedFont>
      <p:font typeface="Century Gothic" panose="020B0502020202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9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4" name="Google Shape;29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6" name="Google Shape;31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5" name="Google Shape;445;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6" name="Google Shape;46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6" name="Google Shape;51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6" name="Google Shape;52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5" name="Google Shape;545;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5" name="Google Shape;555;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6" name="Google Shape;23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6" name="Google Shape;24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9" name="Google Shape;25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3"/>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a:lvl1pPr>
            <a:lvl2pPr marL="0" lvl="1" indent="0" algn="r">
              <a:lnSpc>
                <a:spcPct val="100000"/>
              </a:lnSpc>
              <a:spcBef>
                <a:spcPts val="0"/>
              </a:spcBef>
              <a:spcAft>
                <a:spcPts val="0"/>
              </a:spcAft>
              <a:buSzPts val="900"/>
              <a:buNone/>
              <a:defRPr/>
            </a:lvl2pPr>
            <a:lvl3pPr marL="0" lvl="2" indent="0" algn="r">
              <a:lnSpc>
                <a:spcPct val="100000"/>
              </a:lnSpc>
              <a:spcBef>
                <a:spcPts val="0"/>
              </a:spcBef>
              <a:spcAft>
                <a:spcPts val="0"/>
              </a:spcAft>
              <a:buSzPts val="900"/>
              <a:buNone/>
              <a:defRPr/>
            </a:lvl3pPr>
            <a:lvl4pPr marL="0" lvl="3" indent="0" algn="r">
              <a:lnSpc>
                <a:spcPct val="100000"/>
              </a:lnSpc>
              <a:spcBef>
                <a:spcPts val="0"/>
              </a:spcBef>
              <a:spcAft>
                <a:spcPts val="0"/>
              </a:spcAft>
              <a:buSzPts val="900"/>
              <a:buNone/>
              <a:defRPr/>
            </a:lvl4pPr>
            <a:lvl5pPr marL="0" lvl="4" indent="0" algn="r">
              <a:lnSpc>
                <a:spcPct val="100000"/>
              </a:lnSpc>
              <a:spcBef>
                <a:spcPts val="0"/>
              </a:spcBef>
              <a:spcAft>
                <a:spcPts val="0"/>
              </a:spcAft>
              <a:buSzPts val="900"/>
              <a:buNone/>
              <a:defRPr/>
            </a:lvl5pPr>
            <a:lvl6pPr marL="0" lvl="5" indent="0" algn="r">
              <a:lnSpc>
                <a:spcPct val="100000"/>
              </a:lnSpc>
              <a:spcBef>
                <a:spcPts val="0"/>
              </a:spcBef>
              <a:spcAft>
                <a:spcPts val="0"/>
              </a:spcAft>
              <a:buSzPts val="900"/>
              <a:buNone/>
              <a:defRPr/>
            </a:lvl6pPr>
            <a:lvl7pPr marL="0" lvl="6" indent="0" algn="r">
              <a:lnSpc>
                <a:spcPct val="100000"/>
              </a:lnSpc>
              <a:spcBef>
                <a:spcPts val="0"/>
              </a:spcBef>
              <a:spcAft>
                <a:spcPts val="0"/>
              </a:spcAft>
              <a:buSzPts val="900"/>
              <a:buNone/>
              <a:defRPr/>
            </a:lvl7pPr>
            <a:lvl8pPr marL="0" lvl="7" indent="0" algn="r">
              <a:lnSpc>
                <a:spcPct val="100000"/>
              </a:lnSpc>
              <a:spcBef>
                <a:spcPts val="0"/>
              </a:spcBef>
              <a:spcAft>
                <a:spcPts val="0"/>
              </a:spcAft>
              <a:buSzPts val="900"/>
              <a:buNone/>
              <a:defRPr/>
            </a:lvl8pPr>
            <a:lvl9pPr marL="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
        <p:cNvGrpSpPr/>
        <p:nvPr/>
      </p:nvGrpSpPr>
      <p:grpSpPr>
        <a:xfrm>
          <a:off x="0" y="0"/>
          <a:ext cx="0" cy="0"/>
          <a:chOff x="0" y="0"/>
          <a:chExt cx="0" cy="0"/>
        </a:xfrm>
      </p:grpSpPr>
      <p:sp>
        <p:nvSpPr>
          <p:cNvPr id="85" name="Google Shape;85;p14"/>
          <p:cNvSpPr txBox="1">
            <a:spLocks noGrp="1"/>
          </p:cNvSpPr>
          <p:nvPr>
            <p:ph type="ctrTitle"/>
          </p:nvPr>
        </p:nvSpPr>
        <p:spPr>
          <a:xfrm>
            <a:off x="1751012" y="609601"/>
            <a:ext cx="8676222" cy="32004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accen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4"/>
          <p:cNvSpPr txBox="1">
            <a:spLocks noGrp="1"/>
          </p:cNvSpPr>
          <p:nvPr>
            <p:ph type="subTitle" idx="1"/>
          </p:nvPr>
        </p:nvSpPr>
        <p:spPr>
          <a:xfrm>
            <a:off x="1751012" y="3886200"/>
            <a:ext cx="8676222" cy="1905000"/>
          </a:xfrm>
          <a:prstGeom prst="rect">
            <a:avLst/>
          </a:prstGeom>
          <a:noFill/>
          <a:ln>
            <a:noFill/>
          </a:ln>
        </p:spPr>
        <p:txBody>
          <a:bodyPr spcFirstLastPara="1" wrap="square" lIns="91425" tIns="45700" rIns="91425" bIns="45700" anchor="t" anchorCtr="0">
            <a:normAutofit/>
          </a:bodyPr>
          <a:lstStyle>
            <a:lvl1pPr lvl="0" algn="ctr">
              <a:spcBef>
                <a:spcPts val="420"/>
              </a:spcBef>
              <a:spcAft>
                <a:spcPts val="0"/>
              </a:spcAft>
              <a:buSzPts val="2100"/>
              <a:buNone/>
              <a:defRPr sz="2100">
                <a:solidFill>
                  <a:schemeClr val="lt1"/>
                </a:solidFill>
              </a:defRPr>
            </a:lvl1pPr>
            <a:lvl2pPr lvl="1" algn="ctr">
              <a:spcBef>
                <a:spcPts val="600"/>
              </a:spcBef>
              <a:spcAft>
                <a:spcPts val="0"/>
              </a:spcAft>
              <a:buSzPts val="1800"/>
              <a:buNone/>
              <a:defRPr>
                <a:solidFill>
                  <a:schemeClr val="lt1"/>
                </a:solidFill>
              </a:defRPr>
            </a:lvl2pPr>
            <a:lvl3pPr lvl="2" algn="ctr">
              <a:spcBef>
                <a:spcPts val="600"/>
              </a:spcBef>
              <a:spcAft>
                <a:spcPts val="0"/>
              </a:spcAft>
              <a:buSzPts val="1600"/>
              <a:buNone/>
              <a:defRPr>
                <a:solidFill>
                  <a:schemeClr val="lt1"/>
                </a:solidFill>
              </a:defRPr>
            </a:lvl3pPr>
            <a:lvl4pPr lvl="3" algn="ctr">
              <a:spcBef>
                <a:spcPts val="600"/>
              </a:spcBef>
              <a:spcAft>
                <a:spcPts val="0"/>
              </a:spcAft>
              <a:buSzPts val="1400"/>
              <a:buNone/>
              <a:defRPr>
                <a:solidFill>
                  <a:schemeClr val="lt1"/>
                </a:solidFill>
              </a:defRPr>
            </a:lvl4pPr>
            <a:lvl5pPr lvl="4" algn="ctr">
              <a:spcBef>
                <a:spcPts val="600"/>
              </a:spcBef>
              <a:spcAft>
                <a:spcPts val="0"/>
              </a:spcAft>
              <a:buSzPts val="1400"/>
              <a:buNone/>
              <a:defRPr>
                <a:solidFill>
                  <a:schemeClr val="lt1"/>
                </a:solidFill>
              </a:defRPr>
            </a:lvl5pPr>
            <a:lvl6pPr lvl="5" algn="ctr">
              <a:spcBef>
                <a:spcPts val="600"/>
              </a:spcBef>
              <a:spcAft>
                <a:spcPts val="0"/>
              </a:spcAft>
              <a:buSzPts val="1200"/>
              <a:buNone/>
              <a:defRPr>
                <a:solidFill>
                  <a:schemeClr val="lt1"/>
                </a:solidFill>
              </a:defRPr>
            </a:lvl6pPr>
            <a:lvl7pPr lvl="6" algn="ctr">
              <a:spcBef>
                <a:spcPts val="600"/>
              </a:spcBef>
              <a:spcAft>
                <a:spcPts val="0"/>
              </a:spcAft>
              <a:buSzPts val="1200"/>
              <a:buNone/>
              <a:defRPr>
                <a:solidFill>
                  <a:schemeClr val="lt1"/>
                </a:solidFill>
              </a:defRPr>
            </a:lvl7pPr>
            <a:lvl8pPr lvl="7" algn="ctr">
              <a:spcBef>
                <a:spcPts val="600"/>
              </a:spcBef>
              <a:spcAft>
                <a:spcPts val="0"/>
              </a:spcAft>
              <a:buSzPts val="1200"/>
              <a:buNone/>
              <a:defRPr>
                <a:solidFill>
                  <a:schemeClr val="lt1"/>
                </a:solidFill>
              </a:defRPr>
            </a:lvl8pPr>
            <a:lvl9pPr lvl="8" algn="ctr">
              <a:spcBef>
                <a:spcPts val="600"/>
              </a:spcBef>
              <a:spcAft>
                <a:spcPts val="600"/>
              </a:spcAft>
              <a:buSzPts val="1200"/>
              <a:buNone/>
              <a:defRPr>
                <a:solidFill>
                  <a:schemeClr val="lt1"/>
                </a:solidFill>
              </a:defRPr>
            </a:lvl9pPr>
          </a:lstStyle>
          <a:p>
            <a:endParaRPr/>
          </a:p>
        </p:txBody>
      </p:sp>
      <p:sp>
        <p:nvSpPr>
          <p:cNvPr id="87" name="Google Shape;87;p14"/>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4"/>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4"/>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a:lvl1pPr>
            <a:lvl2pPr marL="0" lvl="1" indent="0" algn="r">
              <a:lnSpc>
                <a:spcPct val="100000"/>
              </a:lnSpc>
              <a:spcBef>
                <a:spcPts val="0"/>
              </a:spcBef>
              <a:spcAft>
                <a:spcPts val="0"/>
              </a:spcAft>
              <a:buSzPts val="900"/>
              <a:buNone/>
              <a:defRPr/>
            </a:lvl2pPr>
            <a:lvl3pPr marL="0" lvl="2" indent="0" algn="r">
              <a:lnSpc>
                <a:spcPct val="100000"/>
              </a:lnSpc>
              <a:spcBef>
                <a:spcPts val="0"/>
              </a:spcBef>
              <a:spcAft>
                <a:spcPts val="0"/>
              </a:spcAft>
              <a:buSzPts val="900"/>
              <a:buNone/>
              <a:defRPr/>
            </a:lvl3pPr>
            <a:lvl4pPr marL="0" lvl="3" indent="0" algn="r">
              <a:lnSpc>
                <a:spcPct val="100000"/>
              </a:lnSpc>
              <a:spcBef>
                <a:spcPts val="0"/>
              </a:spcBef>
              <a:spcAft>
                <a:spcPts val="0"/>
              </a:spcAft>
              <a:buSzPts val="900"/>
              <a:buNone/>
              <a:defRPr/>
            </a:lvl4pPr>
            <a:lvl5pPr marL="0" lvl="4" indent="0" algn="r">
              <a:lnSpc>
                <a:spcPct val="100000"/>
              </a:lnSpc>
              <a:spcBef>
                <a:spcPts val="0"/>
              </a:spcBef>
              <a:spcAft>
                <a:spcPts val="0"/>
              </a:spcAft>
              <a:buSzPts val="900"/>
              <a:buNone/>
              <a:defRPr/>
            </a:lvl5pPr>
            <a:lvl6pPr marL="0" lvl="5" indent="0" algn="r">
              <a:lnSpc>
                <a:spcPct val="100000"/>
              </a:lnSpc>
              <a:spcBef>
                <a:spcPts val="0"/>
              </a:spcBef>
              <a:spcAft>
                <a:spcPts val="0"/>
              </a:spcAft>
              <a:buSzPts val="900"/>
              <a:buNone/>
              <a:defRPr/>
            </a:lvl6pPr>
            <a:lvl7pPr marL="0" lvl="6" indent="0" algn="r">
              <a:lnSpc>
                <a:spcPct val="100000"/>
              </a:lnSpc>
              <a:spcBef>
                <a:spcPts val="0"/>
              </a:spcBef>
              <a:spcAft>
                <a:spcPts val="0"/>
              </a:spcAft>
              <a:buSzPts val="900"/>
              <a:buNone/>
              <a:defRPr/>
            </a:lvl7pPr>
            <a:lvl8pPr marL="0" lvl="7" indent="0" algn="r">
              <a:lnSpc>
                <a:spcPct val="100000"/>
              </a:lnSpc>
              <a:spcBef>
                <a:spcPts val="0"/>
              </a:spcBef>
              <a:spcAft>
                <a:spcPts val="0"/>
              </a:spcAft>
              <a:buSzPts val="900"/>
              <a:buNone/>
              <a:defRPr/>
            </a:lvl8pPr>
            <a:lvl9pPr marL="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15"/>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5"/>
          <p:cNvSpPr txBox="1">
            <a:spLocks noGrp="1"/>
          </p:cNvSpPr>
          <p:nvPr>
            <p:ph type="body" idx="1"/>
          </p:nvPr>
        </p:nvSpPr>
        <p:spPr>
          <a:xfrm>
            <a:off x="1141413" y="2666999"/>
            <a:ext cx="9905998" cy="3124201"/>
          </a:xfrm>
          <a:prstGeom prst="rect">
            <a:avLst/>
          </a:prstGeom>
          <a:noFill/>
          <a:ln>
            <a:noFill/>
          </a:ln>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93" name="Google Shape;93;p15"/>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5"/>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5"/>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a:lvl1pPr>
            <a:lvl2pPr marL="0" lvl="1" indent="0" algn="r">
              <a:lnSpc>
                <a:spcPct val="100000"/>
              </a:lnSpc>
              <a:spcBef>
                <a:spcPts val="0"/>
              </a:spcBef>
              <a:spcAft>
                <a:spcPts val="0"/>
              </a:spcAft>
              <a:buSzPts val="900"/>
              <a:buNone/>
              <a:defRPr/>
            </a:lvl2pPr>
            <a:lvl3pPr marL="0" lvl="2" indent="0" algn="r">
              <a:lnSpc>
                <a:spcPct val="100000"/>
              </a:lnSpc>
              <a:spcBef>
                <a:spcPts val="0"/>
              </a:spcBef>
              <a:spcAft>
                <a:spcPts val="0"/>
              </a:spcAft>
              <a:buSzPts val="900"/>
              <a:buNone/>
              <a:defRPr/>
            </a:lvl3pPr>
            <a:lvl4pPr marL="0" lvl="3" indent="0" algn="r">
              <a:lnSpc>
                <a:spcPct val="100000"/>
              </a:lnSpc>
              <a:spcBef>
                <a:spcPts val="0"/>
              </a:spcBef>
              <a:spcAft>
                <a:spcPts val="0"/>
              </a:spcAft>
              <a:buSzPts val="900"/>
              <a:buNone/>
              <a:defRPr/>
            </a:lvl4pPr>
            <a:lvl5pPr marL="0" lvl="4" indent="0" algn="r">
              <a:lnSpc>
                <a:spcPct val="100000"/>
              </a:lnSpc>
              <a:spcBef>
                <a:spcPts val="0"/>
              </a:spcBef>
              <a:spcAft>
                <a:spcPts val="0"/>
              </a:spcAft>
              <a:buSzPts val="900"/>
              <a:buNone/>
              <a:defRPr/>
            </a:lvl5pPr>
            <a:lvl6pPr marL="0" lvl="5" indent="0" algn="r">
              <a:lnSpc>
                <a:spcPct val="100000"/>
              </a:lnSpc>
              <a:spcBef>
                <a:spcPts val="0"/>
              </a:spcBef>
              <a:spcAft>
                <a:spcPts val="0"/>
              </a:spcAft>
              <a:buSzPts val="900"/>
              <a:buNone/>
              <a:defRPr/>
            </a:lvl6pPr>
            <a:lvl7pPr marL="0" lvl="6" indent="0" algn="r">
              <a:lnSpc>
                <a:spcPct val="100000"/>
              </a:lnSpc>
              <a:spcBef>
                <a:spcPts val="0"/>
              </a:spcBef>
              <a:spcAft>
                <a:spcPts val="0"/>
              </a:spcAft>
              <a:buSzPts val="900"/>
              <a:buNone/>
              <a:defRPr/>
            </a:lvl7pPr>
            <a:lvl8pPr marL="0" lvl="7" indent="0" algn="r">
              <a:lnSpc>
                <a:spcPct val="100000"/>
              </a:lnSpc>
              <a:spcBef>
                <a:spcPts val="0"/>
              </a:spcBef>
              <a:spcAft>
                <a:spcPts val="0"/>
              </a:spcAft>
              <a:buSzPts val="900"/>
              <a:buNone/>
              <a:defRPr/>
            </a:lvl8pPr>
            <a:lvl9pPr marL="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1751013" y="3308581"/>
            <a:ext cx="8686800" cy="14688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accent1"/>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6"/>
          <p:cNvSpPr txBox="1">
            <a:spLocks noGrp="1"/>
          </p:cNvSpPr>
          <p:nvPr>
            <p:ph type="body" idx="1"/>
          </p:nvPr>
        </p:nvSpPr>
        <p:spPr>
          <a:xfrm>
            <a:off x="1751011" y="4777381"/>
            <a:ext cx="8686801"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000"/>
              <a:buNone/>
              <a:defRPr sz="20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99" name="Google Shape;99;p16"/>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6"/>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6"/>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a:lvl1pPr>
            <a:lvl2pPr marL="0" lvl="1" indent="0" algn="r">
              <a:lnSpc>
                <a:spcPct val="100000"/>
              </a:lnSpc>
              <a:spcBef>
                <a:spcPts val="0"/>
              </a:spcBef>
              <a:spcAft>
                <a:spcPts val="0"/>
              </a:spcAft>
              <a:buSzPts val="900"/>
              <a:buNone/>
              <a:defRPr/>
            </a:lvl2pPr>
            <a:lvl3pPr marL="0" lvl="2" indent="0" algn="r">
              <a:lnSpc>
                <a:spcPct val="100000"/>
              </a:lnSpc>
              <a:spcBef>
                <a:spcPts val="0"/>
              </a:spcBef>
              <a:spcAft>
                <a:spcPts val="0"/>
              </a:spcAft>
              <a:buSzPts val="900"/>
              <a:buNone/>
              <a:defRPr/>
            </a:lvl3pPr>
            <a:lvl4pPr marL="0" lvl="3" indent="0" algn="r">
              <a:lnSpc>
                <a:spcPct val="100000"/>
              </a:lnSpc>
              <a:spcBef>
                <a:spcPts val="0"/>
              </a:spcBef>
              <a:spcAft>
                <a:spcPts val="0"/>
              </a:spcAft>
              <a:buSzPts val="900"/>
              <a:buNone/>
              <a:defRPr/>
            </a:lvl4pPr>
            <a:lvl5pPr marL="0" lvl="4" indent="0" algn="r">
              <a:lnSpc>
                <a:spcPct val="100000"/>
              </a:lnSpc>
              <a:spcBef>
                <a:spcPts val="0"/>
              </a:spcBef>
              <a:spcAft>
                <a:spcPts val="0"/>
              </a:spcAft>
              <a:buSzPts val="900"/>
              <a:buNone/>
              <a:defRPr/>
            </a:lvl5pPr>
            <a:lvl6pPr marL="0" lvl="5" indent="0" algn="r">
              <a:lnSpc>
                <a:spcPct val="100000"/>
              </a:lnSpc>
              <a:spcBef>
                <a:spcPts val="0"/>
              </a:spcBef>
              <a:spcAft>
                <a:spcPts val="0"/>
              </a:spcAft>
              <a:buSzPts val="900"/>
              <a:buNone/>
              <a:defRPr/>
            </a:lvl6pPr>
            <a:lvl7pPr marL="0" lvl="6" indent="0" algn="r">
              <a:lnSpc>
                <a:spcPct val="100000"/>
              </a:lnSpc>
              <a:spcBef>
                <a:spcPts val="0"/>
              </a:spcBef>
              <a:spcAft>
                <a:spcPts val="0"/>
              </a:spcAft>
              <a:buSzPts val="900"/>
              <a:buNone/>
              <a:defRPr/>
            </a:lvl7pPr>
            <a:lvl8pPr marL="0" lvl="7" indent="0" algn="r">
              <a:lnSpc>
                <a:spcPct val="100000"/>
              </a:lnSpc>
              <a:spcBef>
                <a:spcPts val="0"/>
              </a:spcBef>
              <a:spcAft>
                <a:spcPts val="0"/>
              </a:spcAft>
              <a:buSzPts val="900"/>
              <a:buNone/>
              <a:defRPr/>
            </a:lvl8pPr>
            <a:lvl9pPr marL="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body" idx="1"/>
          </p:nvPr>
        </p:nvSpPr>
        <p:spPr>
          <a:xfrm>
            <a:off x="1141412" y="2666999"/>
            <a:ext cx="4876800" cy="3124201"/>
          </a:xfrm>
          <a:prstGeom prst="rect">
            <a:avLst/>
          </a:prstGeom>
          <a:noFill/>
          <a:ln>
            <a:noFill/>
          </a:ln>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sz="1800"/>
            </a:lvl1pPr>
            <a:lvl2pPr marL="914400" lvl="1" indent="-330200" algn="l">
              <a:spcBef>
                <a:spcPts val="600"/>
              </a:spcBef>
              <a:spcAft>
                <a:spcPts val="0"/>
              </a:spcAft>
              <a:buSzPts val="1600"/>
              <a:buChar char="•"/>
              <a:defRPr sz="1600"/>
            </a:lvl2pPr>
            <a:lvl3pPr marL="1371600" lvl="2" indent="-317500" algn="l">
              <a:spcBef>
                <a:spcPts val="600"/>
              </a:spcBef>
              <a:spcAft>
                <a:spcPts val="0"/>
              </a:spcAft>
              <a:buSzPts val="1400"/>
              <a:buChar char="•"/>
              <a:defRPr sz="1400"/>
            </a:lvl3pPr>
            <a:lvl4pPr marL="1828800" lvl="3" indent="-304800" algn="l">
              <a:spcBef>
                <a:spcPts val="600"/>
              </a:spcBef>
              <a:spcAft>
                <a:spcPts val="0"/>
              </a:spcAft>
              <a:buSzPts val="1200"/>
              <a:buChar char="•"/>
              <a:defRPr sz="1200"/>
            </a:lvl4pPr>
            <a:lvl5pPr marL="2286000" lvl="4" indent="-304800" algn="l">
              <a:spcBef>
                <a:spcPts val="600"/>
              </a:spcBef>
              <a:spcAft>
                <a:spcPts val="0"/>
              </a:spcAft>
              <a:buSzPts val="1200"/>
              <a:buChar char="•"/>
              <a:defRPr sz="1200"/>
            </a:lvl5pPr>
            <a:lvl6pPr marL="2743200" lvl="5" indent="-304800" algn="l">
              <a:spcBef>
                <a:spcPts val="600"/>
              </a:spcBef>
              <a:spcAft>
                <a:spcPts val="0"/>
              </a:spcAft>
              <a:buSzPts val="1200"/>
              <a:buChar char="•"/>
              <a:defRPr sz="1200"/>
            </a:lvl6pPr>
            <a:lvl7pPr marL="3200400" lvl="6" indent="-304800" algn="l">
              <a:spcBef>
                <a:spcPts val="600"/>
              </a:spcBef>
              <a:spcAft>
                <a:spcPts val="0"/>
              </a:spcAft>
              <a:buSzPts val="1200"/>
              <a:buChar char="•"/>
              <a:defRPr sz="1200"/>
            </a:lvl7pPr>
            <a:lvl8pPr marL="3657600" lvl="7" indent="-304800" algn="l">
              <a:spcBef>
                <a:spcPts val="600"/>
              </a:spcBef>
              <a:spcAft>
                <a:spcPts val="0"/>
              </a:spcAft>
              <a:buSzPts val="1200"/>
              <a:buChar char="•"/>
              <a:defRPr sz="1200"/>
            </a:lvl8pPr>
            <a:lvl9pPr marL="4114800" lvl="8" indent="-304800" algn="l">
              <a:spcBef>
                <a:spcPts val="600"/>
              </a:spcBef>
              <a:spcAft>
                <a:spcPts val="600"/>
              </a:spcAft>
              <a:buSzPts val="1200"/>
              <a:buChar char="•"/>
              <a:defRPr sz="1200"/>
            </a:lvl9pPr>
          </a:lstStyle>
          <a:p>
            <a:endParaRPr/>
          </a:p>
        </p:txBody>
      </p:sp>
      <p:sp>
        <p:nvSpPr>
          <p:cNvPr id="105" name="Google Shape;105;p17"/>
          <p:cNvSpPr txBox="1">
            <a:spLocks noGrp="1"/>
          </p:cNvSpPr>
          <p:nvPr>
            <p:ph type="body" idx="2"/>
          </p:nvPr>
        </p:nvSpPr>
        <p:spPr>
          <a:xfrm>
            <a:off x="6170612" y="2667000"/>
            <a:ext cx="4876800" cy="3124200"/>
          </a:xfrm>
          <a:prstGeom prst="rect">
            <a:avLst/>
          </a:prstGeom>
          <a:noFill/>
          <a:ln>
            <a:noFill/>
          </a:ln>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sz="1800"/>
            </a:lvl1pPr>
            <a:lvl2pPr marL="914400" lvl="1" indent="-330200" algn="l">
              <a:spcBef>
                <a:spcPts val="600"/>
              </a:spcBef>
              <a:spcAft>
                <a:spcPts val="0"/>
              </a:spcAft>
              <a:buSzPts val="1600"/>
              <a:buChar char="•"/>
              <a:defRPr sz="1600"/>
            </a:lvl2pPr>
            <a:lvl3pPr marL="1371600" lvl="2" indent="-317500" algn="l">
              <a:spcBef>
                <a:spcPts val="600"/>
              </a:spcBef>
              <a:spcAft>
                <a:spcPts val="0"/>
              </a:spcAft>
              <a:buSzPts val="1400"/>
              <a:buChar char="•"/>
              <a:defRPr sz="1400"/>
            </a:lvl3pPr>
            <a:lvl4pPr marL="1828800" lvl="3" indent="-304800" algn="l">
              <a:spcBef>
                <a:spcPts val="600"/>
              </a:spcBef>
              <a:spcAft>
                <a:spcPts val="0"/>
              </a:spcAft>
              <a:buSzPts val="1200"/>
              <a:buChar char="•"/>
              <a:defRPr sz="1200"/>
            </a:lvl4pPr>
            <a:lvl5pPr marL="2286000" lvl="4" indent="-304800" algn="l">
              <a:spcBef>
                <a:spcPts val="600"/>
              </a:spcBef>
              <a:spcAft>
                <a:spcPts val="0"/>
              </a:spcAft>
              <a:buSzPts val="1200"/>
              <a:buChar char="•"/>
              <a:defRPr sz="1200"/>
            </a:lvl5pPr>
            <a:lvl6pPr marL="2743200" lvl="5" indent="-304800" algn="l">
              <a:spcBef>
                <a:spcPts val="600"/>
              </a:spcBef>
              <a:spcAft>
                <a:spcPts val="0"/>
              </a:spcAft>
              <a:buSzPts val="1200"/>
              <a:buChar char="•"/>
              <a:defRPr sz="1200"/>
            </a:lvl6pPr>
            <a:lvl7pPr marL="3200400" lvl="6" indent="-304800" algn="l">
              <a:spcBef>
                <a:spcPts val="600"/>
              </a:spcBef>
              <a:spcAft>
                <a:spcPts val="0"/>
              </a:spcAft>
              <a:buSzPts val="1200"/>
              <a:buChar char="•"/>
              <a:defRPr sz="1200"/>
            </a:lvl7pPr>
            <a:lvl8pPr marL="3657600" lvl="7" indent="-304800" algn="l">
              <a:spcBef>
                <a:spcPts val="600"/>
              </a:spcBef>
              <a:spcAft>
                <a:spcPts val="0"/>
              </a:spcAft>
              <a:buSzPts val="1200"/>
              <a:buChar char="•"/>
              <a:defRPr sz="1200"/>
            </a:lvl8pPr>
            <a:lvl9pPr marL="4114800" lvl="8" indent="-304800" algn="l">
              <a:spcBef>
                <a:spcPts val="600"/>
              </a:spcBef>
              <a:spcAft>
                <a:spcPts val="600"/>
              </a:spcAft>
              <a:buSzPts val="1200"/>
              <a:buChar char="•"/>
              <a:defRPr sz="1200"/>
            </a:lvl9pPr>
          </a:lstStyle>
          <a:p>
            <a:endParaRPr/>
          </a:p>
        </p:txBody>
      </p:sp>
      <p:sp>
        <p:nvSpPr>
          <p:cNvPr id="106" name="Google Shape;106;p17"/>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7"/>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7"/>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a:lvl1pPr>
            <a:lvl2pPr marL="0" lvl="1" indent="0" algn="r">
              <a:lnSpc>
                <a:spcPct val="100000"/>
              </a:lnSpc>
              <a:spcBef>
                <a:spcPts val="0"/>
              </a:spcBef>
              <a:spcAft>
                <a:spcPts val="0"/>
              </a:spcAft>
              <a:buSzPts val="900"/>
              <a:buNone/>
              <a:defRPr/>
            </a:lvl2pPr>
            <a:lvl3pPr marL="0" lvl="2" indent="0" algn="r">
              <a:lnSpc>
                <a:spcPct val="100000"/>
              </a:lnSpc>
              <a:spcBef>
                <a:spcPts val="0"/>
              </a:spcBef>
              <a:spcAft>
                <a:spcPts val="0"/>
              </a:spcAft>
              <a:buSzPts val="900"/>
              <a:buNone/>
              <a:defRPr/>
            </a:lvl3pPr>
            <a:lvl4pPr marL="0" lvl="3" indent="0" algn="r">
              <a:lnSpc>
                <a:spcPct val="100000"/>
              </a:lnSpc>
              <a:spcBef>
                <a:spcPts val="0"/>
              </a:spcBef>
              <a:spcAft>
                <a:spcPts val="0"/>
              </a:spcAft>
              <a:buSzPts val="900"/>
              <a:buNone/>
              <a:defRPr/>
            </a:lvl4pPr>
            <a:lvl5pPr marL="0" lvl="4" indent="0" algn="r">
              <a:lnSpc>
                <a:spcPct val="100000"/>
              </a:lnSpc>
              <a:spcBef>
                <a:spcPts val="0"/>
              </a:spcBef>
              <a:spcAft>
                <a:spcPts val="0"/>
              </a:spcAft>
              <a:buSzPts val="900"/>
              <a:buNone/>
              <a:defRPr/>
            </a:lvl5pPr>
            <a:lvl6pPr marL="0" lvl="5" indent="0" algn="r">
              <a:lnSpc>
                <a:spcPct val="100000"/>
              </a:lnSpc>
              <a:spcBef>
                <a:spcPts val="0"/>
              </a:spcBef>
              <a:spcAft>
                <a:spcPts val="0"/>
              </a:spcAft>
              <a:buSzPts val="900"/>
              <a:buNone/>
              <a:defRPr/>
            </a:lvl6pPr>
            <a:lvl7pPr marL="0" lvl="6" indent="0" algn="r">
              <a:lnSpc>
                <a:spcPct val="100000"/>
              </a:lnSpc>
              <a:spcBef>
                <a:spcPts val="0"/>
              </a:spcBef>
              <a:spcAft>
                <a:spcPts val="0"/>
              </a:spcAft>
              <a:buSzPts val="900"/>
              <a:buNone/>
              <a:defRPr/>
            </a:lvl7pPr>
            <a:lvl8pPr marL="0" lvl="7" indent="0" algn="r">
              <a:lnSpc>
                <a:spcPct val="100000"/>
              </a:lnSpc>
              <a:spcBef>
                <a:spcPts val="0"/>
              </a:spcBef>
              <a:spcAft>
                <a:spcPts val="0"/>
              </a:spcAft>
              <a:buSzPts val="900"/>
              <a:buNone/>
              <a:defRPr/>
            </a:lvl8pPr>
            <a:lvl9pPr marL="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8"/>
          <p:cNvSpPr txBox="1">
            <a:spLocks noGrp="1"/>
          </p:cNvSpPr>
          <p:nvPr>
            <p:ph type="body" idx="1"/>
          </p:nvPr>
        </p:nvSpPr>
        <p:spPr>
          <a:xfrm>
            <a:off x="1429280" y="2658533"/>
            <a:ext cx="4588931"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800"/>
              <a:buNone/>
              <a:defRPr sz="2800" b="0"/>
            </a:lvl1pPr>
            <a:lvl2pPr marL="914400" lvl="1" indent="-228600" algn="l">
              <a:spcBef>
                <a:spcPts val="600"/>
              </a:spcBef>
              <a:spcAft>
                <a:spcPts val="0"/>
              </a:spcAft>
              <a:buSzPts val="2000"/>
              <a:buNone/>
              <a:defRPr sz="2000" b="1"/>
            </a:lvl2pPr>
            <a:lvl3pPr marL="1371600" lvl="2" indent="-228600" algn="l">
              <a:spcBef>
                <a:spcPts val="600"/>
              </a:spcBef>
              <a:spcAft>
                <a:spcPts val="0"/>
              </a:spcAft>
              <a:buSzPts val="1800"/>
              <a:buNone/>
              <a:defRPr sz="1800" b="1"/>
            </a:lvl3pPr>
            <a:lvl4pPr marL="1828800" lvl="3" indent="-228600" algn="l">
              <a:spcBef>
                <a:spcPts val="600"/>
              </a:spcBef>
              <a:spcAft>
                <a:spcPts val="0"/>
              </a:spcAft>
              <a:buSzPts val="1600"/>
              <a:buNone/>
              <a:defRPr sz="1600" b="1"/>
            </a:lvl4pPr>
            <a:lvl5pPr marL="2286000" lvl="4" indent="-228600" algn="l">
              <a:spcBef>
                <a:spcPts val="600"/>
              </a:spcBef>
              <a:spcAft>
                <a:spcPts val="0"/>
              </a:spcAft>
              <a:buSzPts val="1600"/>
              <a:buNone/>
              <a:defRPr sz="1600" b="1"/>
            </a:lvl5pPr>
            <a:lvl6pPr marL="2743200" lvl="5" indent="-228600" algn="l">
              <a:spcBef>
                <a:spcPts val="600"/>
              </a:spcBef>
              <a:spcAft>
                <a:spcPts val="0"/>
              </a:spcAft>
              <a:buSzPts val="1600"/>
              <a:buNone/>
              <a:defRPr sz="1600" b="1"/>
            </a:lvl6pPr>
            <a:lvl7pPr marL="3200400" lvl="6" indent="-228600" algn="l">
              <a:spcBef>
                <a:spcPts val="600"/>
              </a:spcBef>
              <a:spcAft>
                <a:spcPts val="0"/>
              </a:spcAft>
              <a:buSzPts val="1600"/>
              <a:buNone/>
              <a:defRPr sz="1600" b="1"/>
            </a:lvl7pPr>
            <a:lvl8pPr marL="3657600" lvl="7" indent="-228600" algn="l">
              <a:spcBef>
                <a:spcPts val="600"/>
              </a:spcBef>
              <a:spcAft>
                <a:spcPts val="0"/>
              </a:spcAft>
              <a:buSzPts val="1600"/>
              <a:buNone/>
              <a:defRPr sz="1600" b="1"/>
            </a:lvl8pPr>
            <a:lvl9pPr marL="4114800" lvl="8" indent="-228600" algn="l">
              <a:spcBef>
                <a:spcPts val="600"/>
              </a:spcBef>
              <a:spcAft>
                <a:spcPts val="600"/>
              </a:spcAft>
              <a:buSzPts val="1600"/>
              <a:buNone/>
              <a:defRPr sz="1600" b="1"/>
            </a:lvl9pPr>
          </a:lstStyle>
          <a:p>
            <a:endParaRPr/>
          </a:p>
        </p:txBody>
      </p:sp>
      <p:sp>
        <p:nvSpPr>
          <p:cNvPr id="112" name="Google Shape;112;p18"/>
          <p:cNvSpPr txBox="1">
            <a:spLocks noGrp="1"/>
          </p:cNvSpPr>
          <p:nvPr>
            <p:ph type="body" idx="2"/>
          </p:nvPr>
        </p:nvSpPr>
        <p:spPr>
          <a:xfrm>
            <a:off x="1141412" y="3243262"/>
            <a:ext cx="4876800" cy="254793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sz="1800"/>
            </a:lvl1pPr>
            <a:lvl2pPr marL="914400" lvl="1" indent="-330200" algn="l">
              <a:spcBef>
                <a:spcPts val="600"/>
              </a:spcBef>
              <a:spcAft>
                <a:spcPts val="0"/>
              </a:spcAft>
              <a:buSzPts val="1600"/>
              <a:buChar char="•"/>
              <a:defRPr sz="1600"/>
            </a:lvl2pPr>
            <a:lvl3pPr marL="1371600" lvl="2" indent="-317500" algn="l">
              <a:spcBef>
                <a:spcPts val="600"/>
              </a:spcBef>
              <a:spcAft>
                <a:spcPts val="0"/>
              </a:spcAft>
              <a:buSzPts val="1400"/>
              <a:buChar char="•"/>
              <a:defRPr sz="1400"/>
            </a:lvl3pPr>
            <a:lvl4pPr marL="1828800" lvl="3" indent="-304800" algn="l">
              <a:spcBef>
                <a:spcPts val="600"/>
              </a:spcBef>
              <a:spcAft>
                <a:spcPts val="0"/>
              </a:spcAft>
              <a:buSzPts val="1200"/>
              <a:buChar char="•"/>
              <a:defRPr sz="1200"/>
            </a:lvl4pPr>
            <a:lvl5pPr marL="2286000" lvl="4" indent="-304800" algn="l">
              <a:spcBef>
                <a:spcPts val="600"/>
              </a:spcBef>
              <a:spcAft>
                <a:spcPts val="0"/>
              </a:spcAft>
              <a:buSzPts val="1200"/>
              <a:buChar char="•"/>
              <a:defRPr sz="1200"/>
            </a:lvl5pPr>
            <a:lvl6pPr marL="2743200" lvl="5" indent="-304800" algn="l">
              <a:spcBef>
                <a:spcPts val="600"/>
              </a:spcBef>
              <a:spcAft>
                <a:spcPts val="0"/>
              </a:spcAft>
              <a:buSzPts val="1200"/>
              <a:buChar char="•"/>
              <a:defRPr sz="1200"/>
            </a:lvl6pPr>
            <a:lvl7pPr marL="3200400" lvl="6" indent="-304800" algn="l">
              <a:spcBef>
                <a:spcPts val="600"/>
              </a:spcBef>
              <a:spcAft>
                <a:spcPts val="0"/>
              </a:spcAft>
              <a:buSzPts val="1200"/>
              <a:buChar char="•"/>
              <a:defRPr sz="1200"/>
            </a:lvl7pPr>
            <a:lvl8pPr marL="3657600" lvl="7" indent="-304800" algn="l">
              <a:spcBef>
                <a:spcPts val="600"/>
              </a:spcBef>
              <a:spcAft>
                <a:spcPts val="0"/>
              </a:spcAft>
              <a:buSzPts val="1200"/>
              <a:buChar char="•"/>
              <a:defRPr sz="1200"/>
            </a:lvl8pPr>
            <a:lvl9pPr marL="4114800" lvl="8" indent="-304800" algn="l">
              <a:spcBef>
                <a:spcPts val="600"/>
              </a:spcBef>
              <a:spcAft>
                <a:spcPts val="600"/>
              </a:spcAft>
              <a:buSzPts val="1200"/>
              <a:buChar char="•"/>
              <a:defRPr sz="1200"/>
            </a:lvl9pPr>
          </a:lstStyle>
          <a:p>
            <a:endParaRPr/>
          </a:p>
        </p:txBody>
      </p:sp>
      <p:sp>
        <p:nvSpPr>
          <p:cNvPr id="113" name="Google Shape;113;p18"/>
          <p:cNvSpPr txBox="1">
            <a:spLocks noGrp="1"/>
          </p:cNvSpPr>
          <p:nvPr>
            <p:ph type="body" idx="3"/>
          </p:nvPr>
        </p:nvSpPr>
        <p:spPr>
          <a:xfrm>
            <a:off x="6443133" y="2667000"/>
            <a:ext cx="4604280"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800"/>
              <a:buNone/>
              <a:defRPr sz="2800" b="0"/>
            </a:lvl1pPr>
            <a:lvl2pPr marL="914400" lvl="1" indent="-228600" algn="l">
              <a:spcBef>
                <a:spcPts val="600"/>
              </a:spcBef>
              <a:spcAft>
                <a:spcPts val="0"/>
              </a:spcAft>
              <a:buSzPts val="2000"/>
              <a:buNone/>
              <a:defRPr sz="2000" b="1"/>
            </a:lvl2pPr>
            <a:lvl3pPr marL="1371600" lvl="2" indent="-228600" algn="l">
              <a:spcBef>
                <a:spcPts val="600"/>
              </a:spcBef>
              <a:spcAft>
                <a:spcPts val="0"/>
              </a:spcAft>
              <a:buSzPts val="1800"/>
              <a:buNone/>
              <a:defRPr sz="1800" b="1"/>
            </a:lvl3pPr>
            <a:lvl4pPr marL="1828800" lvl="3" indent="-228600" algn="l">
              <a:spcBef>
                <a:spcPts val="600"/>
              </a:spcBef>
              <a:spcAft>
                <a:spcPts val="0"/>
              </a:spcAft>
              <a:buSzPts val="1600"/>
              <a:buNone/>
              <a:defRPr sz="1600" b="1"/>
            </a:lvl4pPr>
            <a:lvl5pPr marL="2286000" lvl="4" indent="-228600" algn="l">
              <a:spcBef>
                <a:spcPts val="600"/>
              </a:spcBef>
              <a:spcAft>
                <a:spcPts val="0"/>
              </a:spcAft>
              <a:buSzPts val="1600"/>
              <a:buNone/>
              <a:defRPr sz="1600" b="1"/>
            </a:lvl5pPr>
            <a:lvl6pPr marL="2743200" lvl="5" indent="-228600" algn="l">
              <a:spcBef>
                <a:spcPts val="600"/>
              </a:spcBef>
              <a:spcAft>
                <a:spcPts val="0"/>
              </a:spcAft>
              <a:buSzPts val="1600"/>
              <a:buNone/>
              <a:defRPr sz="1600" b="1"/>
            </a:lvl6pPr>
            <a:lvl7pPr marL="3200400" lvl="6" indent="-228600" algn="l">
              <a:spcBef>
                <a:spcPts val="600"/>
              </a:spcBef>
              <a:spcAft>
                <a:spcPts val="0"/>
              </a:spcAft>
              <a:buSzPts val="1600"/>
              <a:buNone/>
              <a:defRPr sz="1600" b="1"/>
            </a:lvl7pPr>
            <a:lvl8pPr marL="3657600" lvl="7" indent="-228600" algn="l">
              <a:spcBef>
                <a:spcPts val="600"/>
              </a:spcBef>
              <a:spcAft>
                <a:spcPts val="0"/>
              </a:spcAft>
              <a:buSzPts val="1600"/>
              <a:buNone/>
              <a:defRPr sz="1600" b="1"/>
            </a:lvl8pPr>
            <a:lvl9pPr marL="4114800" lvl="8" indent="-228600" algn="l">
              <a:spcBef>
                <a:spcPts val="600"/>
              </a:spcBef>
              <a:spcAft>
                <a:spcPts val="600"/>
              </a:spcAft>
              <a:buSzPts val="1600"/>
              <a:buNone/>
              <a:defRPr sz="1600" b="1"/>
            </a:lvl9pPr>
          </a:lstStyle>
          <a:p>
            <a:endParaRPr/>
          </a:p>
        </p:txBody>
      </p:sp>
      <p:sp>
        <p:nvSpPr>
          <p:cNvPr id="114" name="Google Shape;114;p18"/>
          <p:cNvSpPr txBox="1">
            <a:spLocks noGrp="1"/>
          </p:cNvSpPr>
          <p:nvPr>
            <p:ph type="body" idx="4"/>
          </p:nvPr>
        </p:nvSpPr>
        <p:spPr>
          <a:xfrm>
            <a:off x="6170612" y="3243262"/>
            <a:ext cx="4876801" cy="254793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sz="1800"/>
            </a:lvl1pPr>
            <a:lvl2pPr marL="914400" lvl="1" indent="-330200" algn="l">
              <a:spcBef>
                <a:spcPts val="600"/>
              </a:spcBef>
              <a:spcAft>
                <a:spcPts val="0"/>
              </a:spcAft>
              <a:buSzPts val="1600"/>
              <a:buChar char="•"/>
              <a:defRPr sz="1600"/>
            </a:lvl2pPr>
            <a:lvl3pPr marL="1371600" lvl="2" indent="-317500" algn="l">
              <a:spcBef>
                <a:spcPts val="600"/>
              </a:spcBef>
              <a:spcAft>
                <a:spcPts val="0"/>
              </a:spcAft>
              <a:buSzPts val="1400"/>
              <a:buChar char="•"/>
              <a:defRPr sz="1400"/>
            </a:lvl3pPr>
            <a:lvl4pPr marL="1828800" lvl="3" indent="-304800" algn="l">
              <a:spcBef>
                <a:spcPts val="600"/>
              </a:spcBef>
              <a:spcAft>
                <a:spcPts val="0"/>
              </a:spcAft>
              <a:buSzPts val="1200"/>
              <a:buChar char="•"/>
              <a:defRPr sz="1200"/>
            </a:lvl4pPr>
            <a:lvl5pPr marL="2286000" lvl="4" indent="-304800" algn="l">
              <a:spcBef>
                <a:spcPts val="600"/>
              </a:spcBef>
              <a:spcAft>
                <a:spcPts val="0"/>
              </a:spcAft>
              <a:buSzPts val="1200"/>
              <a:buChar char="•"/>
              <a:defRPr sz="1200"/>
            </a:lvl5pPr>
            <a:lvl6pPr marL="2743200" lvl="5" indent="-304800" algn="l">
              <a:spcBef>
                <a:spcPts val="600"/>
              </a:spcBef>
              <a:spcAft>
                <a:spcPts val="0"/>
              </a:spcAft>
              <a:buSzPts val="1200"/>
              <a:buChar char="•"/>
              <a:defRPr sz="1200"/>
            </a:lvl6pPr>
            <a:lvl7pPr marL="3200400" lvl="6" indent="-304800" algn="l">
              <a:spcBef>
                <a:spcPts val="600"/>
              </a:spcBef>
              <a:spcAft>
                <a:spcPts val="0"/>
              </a:spcAft>
              <a:buSzPts val="1200"/>
              <a:buChar char="•"/>
              <a:defRPr sz="1200"/>
            </a:lvl7pPr>
            <a:lvl8pPr marL="3657600" lvl="7" indent="-304800" algn="l">
              <a:spcBef>
                <a:spcPts val="600"/>
              </a:spcBef>
              <a:spcAft>
                <a:spcPts val="0"/>
              </a:spcAft>
              <a:buSzPts val="1200"/>
              <a:buChar char="•"/>
              <a:defRPr sz="1200"/>
            </a:lvl8pPr>
            <a:lvl9pPr marL="4114800" lvl="8" indent="-304800" algn="l">
              <a:spcBef>
                <a:spcPts val="600"/>
              </a:spcBef>
              <a:spcAft>
                <a:spcPts val="600"/>
              </a:spcAft>
              <a:buSzPts val="1200"/>
              <a:buChar char="•"/>
              <a:defRPr sz="1200"/>
            </a:lvl9pPr>
          </a:lstStyle>
          <a:p>
            <a:endParaRPr/>
          </a:p>
        </p:txBody>
      </p:sp>
      <p:sp>
        <p:nvSpPr>
          <p:cNvPr id="115" name="Google Shape;115;p18"/>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18"/>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8"/>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a:lvl1pPr>
            <a:lvl2pPr marL="0" lvl="1" indent="0" algn="r">
              <a:lnSpc>
                <a:spcPct val="100000"/>
              </a:lnSpc>
              <a:spcBef>
                <a:spcPts val="0"/>
              </a:spcBef>
              <a:spcAft>
                <a:spcPts val="0"/>
              </a:spcAft>
              <a:buSzPts val="900"/>
              <a:buNone/>
              <a:defRPr/>
            </a:lvl2pPr>
            <a:lvl3pPr marL="0" lvl="2" indent="0" algn="r">
              <a:lnSpc>
                <a:spcPct val="100000"/>
              </a:lnSpc>
              <a:spcBef>
                <a:spcPts val="0"/>
              </a:spcBef>
              <a:spcAft>
                <a:spcPts val="0"/>
              </a:spcAft>
              <a:buSzPts val="900"/>
              <a:buNone/>
              <a:defRPr/>
            </a:lvl3pPr>
            <a:lvl4pPr marL="0" lvl="3" indent="0" algn="r">
              <a:lnSpc>
                <a:spcPct val="100000"/>
              </a:lnSpc>
              <a:spcBef>
                <a:spcPts val="0"/>
              </a:spcBef>
              <a:spcAft>
                <a:spcPts val="0"/>
              </a:spcAft>
              <a:buSzPts val="900"/>
              <a:buNone/>
              <a:defRPr/>
            </a:lvl4pPr>
            <a:lvl5pPr marL="0" lvl="4" indent="0" algn="r">
              <a:lnSpc>
                <a:spcPct val="100000"/>
              </a:lnSpc>
              <a:spcBef>
                <a:spcPts val="0"/>
              </a:spcBef>
              <a:spcAft>
                <a:spcPts val="0"/>
              </a:spcAft>
              <a:buSzPts val="900"/>
              <a:buNone/>
              <a:defRPr/>
            </a:lvl5pPr>
            <a:lvl6pPr marL="0" lvl="5" indent="0" algn="r">
              <a:lnSpc>
                <a:spcPct val="100000"/>
              </a:lnSpc>
              <a:spcBef>
                <a:spcPts val="0"/>
              </a:spcBef>
              <a:spcAft>
                <a:spcPts val="0"/>
              </a:spcAft>
              <a:buSzPts val="900"/>
              <a:buNone/>
              <a:defRPr/>
            </a:lvl6pPr>
            <a:lvl7pPr marL="0" lvl="6" indent="0" algn="r">
              <a:lnSpc>
                <a:spcPct val="100000"/>
              </a:lnSpc>
              <a:spcBef>
                <a:spcPts val="0"/>
              </a:spcBef>
              <a:spcAft>
                <a:spcPts val="0"/>
              </a:spcAft>
              <a:buSzPts val="900"/>
              <a:buNone/>
              <a:defRPr/>
            </a:lvl7pPr>
            <a:lvl8pPr marL="0" lvl="7" indent="0" algn="r">
              <a:lnSpc>
                <a:spcPct val="100000"/>
              </a:lnSpc>
              <a:spcBef>
                <a:spcPts val="0"/>
              </a:spcBef>
              <a:spcAft>
                <a:spcPts val="0"/>
              </a:spcAft>
              <a:buSzPts val="900"/>
              <a:buNone/>
              <a:defRPr/>
            </a:lvl8pPr>
            <a:lvl9pPr marL="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9"/>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9"/>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9"/>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a:lvl1pPr>
            <a:lvl2pPr marL="0" lvl="1" indent="0" algn="r">
              <a:lnSpc>
                <a:spcPct val="100000"/>
              </a:lnSpc>
              <a:spcBef>
                <a:spcPts val="0"/>
              </a:spcBef>
              <a:spcAft>
                <a:spcPts val="0"/>
              </a:spcAft>
              <a:buSzPts val="900"/>
              <a:buNone/>
              <a:defRPr/>
            </a:lvl2pPr>
            <a:lvl3pPr marL="0" lvl="2" indent="0" algn="r">
              <a:lnSpc>
                <a:spcPct val="100000"/>
              </a:lnSpc>
              <a:spcBef>
                <a:spcPts val="0"/>
              </a:spcBef>
              <a:spcAft>
                <a:spcPts val="0"/>
              </a:spcAft>
              <a:buSzPts val="900"/>
              <a:buNone/>
              <a:defRPr/>
            </a:lvl3pPr>
            <a:lvl4pPr marL="0" lvl="3" indent="0" algn="r">
              <a:lnSpc>
                <a:spcPct val="100000"/>
              </a:lnSpc>
              <a:spcBef>
                <a:spcPts val="0"/>
              </a:spcBef>
              <a:spcAft>
                <a:spcPts val="0"/>
              </a:spcAft>
              <a:buSzPts val="900"/>
              <a:buNone/>
              <a:defRPr/>
            </a:lvl4pPr>
            <a:lvl5pPr marL="0" lvl="4" indent="0" algn="r">
              <a:lnSpc>
                <a:spcPct val="100000"/>
              </a:lnSpc>
              <a:spcBef>
                <a:spcPts val="0"/>
              </a:spcBef>
              <a:spcAft>
                <a:spcPts val="0"/>
              </a:spcAft>
              <a:buSzPts val="900"/>
              <a:buNone/>
              <a:defRPr/>
            </a:lvl5pPr>
            <a:lvl6pPr marL="0" lvl="5" indent="0" algn="r">
              <a:lnSpc>
                <a:spcPct val="100000"/>
              </a:lnSpc>
              <a:spcBef>
                <a:spcPts val="0"/>
              </a:spcBef>
              <a:spcAft>
                <a:spcPts val="0"/>
              </a:spcAft>
              <a:buSzPts val="900"/>
              <a:buNone/>
              <a:defRPr/>
            </a:lvl6pPr>
            <a:lvl7pPr marL="0" lvl="6" indent="0" algn="r">
              <a:lnSpc>
                <a:spcPct val="100000"/>
              </a:lnSpc>
              <a:spcBef>
                <a:spcPts val="0"/>
              </a:spcBef>
              <a:spcAft>
                <a:spcPts val="0"/>
              </a:spcAft>
              <a:buSzPts val="900"/>
              <a:buNone/>
              <a:defRPr/>
            </a:lvl7pPr>
            <a:lvl8pPr marL="0" lvl="7" indent="0" algn="r">
              <a:lnSpc>
                <a:spcPct val="100000"/>
              </a:lnSpc>
              <a:spcBef>
                <a:spcPts val="0"/>
              </a:spcBef>
              <a:spcAft>
                <a:spcPts val="0"/>
              </a:spcAft>
              <a:buSzPts val="900"/>
              <a:buNone/>
              <a:defRPr/>
            </a:lvl8pPr>
            <a:lvl9pPr marL="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1141411" y="1600200"/>
            <a:ext cx="3549121"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0"/>
          <p:cNvSpPr txBox="1">
            <a:spLocks noGrp="1"/>
          </p:cNvSpPr>
          <p:nvPr>
            <p:ph type="body" idx="1"/>
          </p:nvPr>
        </p:nvSpPr>
        <p:spPr>
          <a:xfrm>
            <a:off x="5103812" y="609601"/>
            <a:ext cx="5943601" cy="5181600"/>
          </a:xfrm>
          <a:prstGeom prst="rect">
            <a:avLst/>
          </a:prstGeom>
          <a:noFill/>
          <a:ln>
            <a:noFill/>
          </a:ln>
        </p:spPr>
        <p:txBody>
          <a:bodyPr spcFirstLastPara="1" wrap="square" lIns="91425" tIns="45700" rIns="91425" bIns="45700" anchor="ctr" anchorCtr="0">
            <a:normAutofit/>
          </a:bodyPr>
          <a:lstStyle>
            <a:lvl1pPr marL="457200" lvl="0" indent="-355600" algn="l">
              <a:spcBef>
                <a:spcPts val="400"/>
              </a:spcBef>
              <a:spcAft>
                <a:spcPts val="0"/>
              </a:spcAft>
              <a:buSzPts val="2000"/>
              <a:buChar char="•"/>
              <a:defRPr sz="2000"/>
            </a:lvl1pPr>
            <a:lvl2pPr marL="914400" lvl="1" indent="-342900" algn="l">
              <a:spcBef>
                <a:spcPts val="600"/>
              </a:spcBef>
              <a:spcAft>
                <a:spcPts val="0"/>
              </a:spcAft>
              <a:buSzPts val="1800"/>
              <a:buChar char="•"/>
              <a:defRPr sz="1800"/>
            </a:lvl2pPr>
            <a:lvl3pPr marL="1371600" lvl="2" indent="-330200" algn="l">
              <a:spcBef>
                <a:spcPts val="600"/>
              </a:spcBef>
              <a:spcAft>
                <a:spcPts val="0"/>
              </a:spcAft>
              <a:buSzPts val="1600"/>
              <a:buChar char="•"/>
              <a:defRPr sz="1600"/>
            </a:lvl3pPr>
            <a:lvl4pPr marL="1828800" lvl="3" indent="-317500" algn="l">
              <a:spcBef>
                <a:spcPts val="600"/>
              </a:spcBef>
              <a:spcAft>
                <a:spcPts val="0"/>
              </a:spcAft>
              <a:buSzPts val="1400"/>
              <a:buChar char="•"/>
              <a:defRPr sz="1400"/>
            </a:lvl4pPr>
            <a:lvl5pPr marL="2286000" lvl="4" indent="-317500" algn="l">
              <a:spcBef>
                <a:spcPts val="600"/>
              </a:spcBef>
              <a:spcAft>
                <a:spcPts val="0"/>
              </a:spcAft>
              <a:buSzPts val="1400"/>
              <a:buChar char="•"/>
              <a:defRPr sz="1400"/>
            </a:lvl5pPr>
            <a:lvl6pPr marL="2743200" lvl="5" indent="-317500" algn="l">
              <a:spcBef>
                <a:spcPts val="600"/>
              </a:spcBef>
              <a:spcAft>
                <a:spcPts val="0"/>
              </a:spcAft>
              <a:buSzPts val="1400"/>
              <a:buChar char="•"/>
              <a:defRPr sz="1400"/>
            </a:lvl6pPr>
            <a:lvl7pPr marL="3200400" lvl="6" indent="-317500" algn="l">
              <a:spcBef>
                <a:spcPts val="600"/>
              </a:spcBef>
              <a:spcAft>
                <a:spcPts val="0"/>
              </a:spcAft>
              <a:buSzPts val="1400"/>
              <a:buChar char="•"/>
              <a:defRPr sz="1400"/>
            </a:lvl7pPr>
            <a:lvl8pPr marL="3657600" lvl="7" indent="-317500" algn="l">
              <a:spcBef>
                <a:spcPts val="600"/>
              </a:spcBef>
              <a:spcAft>
                <a:spcPts val="0"/>
              </a:spcAft>
              <a:buSzPts val="1400"/>
              <a:buChar char="•"/>
              <a:defRPr sz="1400"/>
            </a:lvl8pPr>
            <a:lvl9pPr marL="4114800" lvl="8" indent="-317500" algn="l">
              <a:spcBef>
                <a:spcPts val="600"/>
              </a:spcBef>
              <a:spcAft>
                <a:spcPts val="600"/>
              </a:spcAft>
              <a:buSzPts val="1400"/>
              <a:buChar char="•"/>
              <a:defRPr sz="1400"/>
            </a:lvl9pPr>
          </a:lstStyle>
          <a:p>
            <a:endParaRPr/>
          </a:p>
        </p:txBody>
      </p:sp>
      <p:sp>
        <p:nvSpPr>
          <p:cNvPr id="126" name="Google Shape;126;p20"/>
          <p:cNvSpPr txBox="1">
            <a:spLocks noGrp="1"/>
          </p:cNvSpPr>
          <p:nvPr>
            <p:ph type="body" idx="2"/>
          </p:nvPr>
        </p:nvSpPr>
        <p:spPr>
          <a:xfrm>
            <a:off x="1141411" y="2971800"/>
            <a:ext cx="3549121" cy="1828800"/>
          </a:xfrm>
          <a:prstGeom prst="rect">
            <a:avLst/>
          </a:prstGeom>
          <a:noFill/>
          <a:ln>
            <a:noFill/>
          </a:ln>
        </p:spPr>
        <p:txBody>
          <a:bodyPr spcFirstLastPara="1" wrap="square" lIns="91425" tIns="45700" rIns="91425" bIns="45700" anchor="ctr" anchorCtr="0">
            <a:normAutofit/>
          </a:bodyPr>
          <a:lstStyle>
            <a:lvl1pPr marL="457200" lvl="0" indent="-228600" algn="l">
              <a:spcBef>
                <a:spcPts val="320"/>
              </a:spcBef>
              <a:spcAft>
                <a:spcPts val="0"/>
              </a:spcAft>
              <a:buSzPts val="1600"/>
              <a:buNone/>
              <a:defRPr sz="16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127" name="Google Shape;127;p20"/>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0"/>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0"/>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a:lvl1pPr>
            <a:lvl2pPr marL="0" lvl="1" indent="0" algn="r">
              <a:lnSpc>
                <a:spcPct val="100000"/>
              </a:lnSpc>
              <a:spcBef>
                <a:spcPts val="0"/>
              </a:spcBef>
              <a:spcAft>
                <a:spcPts val="0"/>
              </a:spcAft>
              <a:buSzPts val="900"/>
              <a:buNone/>
              <a:defRPr/>
            </a:lvl2pPr>
            <a:lvl3pPr marL="0" lvl="2" indent="0" algn="r">
              <a:lnSpc>
                <a:spcPct val="100000"/>
              </a:lnSpc>
              <a:spcBef>
                <a:spcPts val="0"/>
              </a:spcBef>
              <a:spcAft>
                <a:spcPts val="0"/>
              </a:spcAft>
              <a:buSzPts val="900"/>
              <a:buNone/>
              <a:defRPr/>
            </a:lvl3pPr>
            <a:lvl4pPr marL="0" lvl="3" indent="0" algn="r">
              <a:lnSpc>
                <a:spcPct val="100000"/>
              </a:lnSpc>
              <a:spcBef>
                <a:spcPts val="0"/>
              </a:spcBef>
              <a:spcAft>
                <a:spcPts val="0"/>
              </a:spcAft>
              <a:buSzPts val="900"/>
              <a:buNone/>
              <a:defRPr/>
            </a:lvl4pPr>
            <a:lvl5pPr marL="0" lvl="4" indent="0" algn="r">
              <a:lnSpc>
                <a:spcPct val="100000"/>
              </a:lnSpc>
              <a:spcBef>
                <a:spcPts val="0"/>
              </a:spcBef>
              <a:spcAft>
                <a:spcPts val="0"/>
              </a:spcAft>
              <a:buSzPts val="900"/>
              <a:buNone/>
              <a:defRPr/>
            </a:lvl5pPr>
            <a:lvl6pPr marL="0" lvl="5" indent="0" algn="r">
              <a:lnSpc>
                <a:spcPct val="100000"/>
              </a:lnSpc>
              <a:spcBef>
                <a:spcPts val="0"/>
              </a:spcBef>
              <a:spcAft>
                <a:spcPts val="0"/>
              </a:spcAft>
              <a:buSzPts val="900"/>
              <a:buNone/>
              <a:defRPr/>
            </a:lvl6pPr>
            <a:lvl7pPr marL="0" lvl="6" indent="0" algn="r">
              <a:lnSpc>
                <a:spcPct val="100000"/>
              </a:lnSpc>
              <a:spcBef>
                <a:spcPts val="0"/>
              </a:spcBef>
              <a:spcAft>
                <a:spcPts val="0"/>
              </a:spcAft>
              <a:buSzPts val="900"/>
              <a:buNone/>
              <a:defRPr/>
            </a:lvl7pPr>
            <a:lvl8pPr marL="0" lvl="7" indent="0" algn="r">
              <a:lnSpc>
                <a:spcPct val="100000"/>
              </a:lnSpc>
              <a:spcBef>
                <a:spcPts val="0"/>
              </a:spcBef>
              <a:spcAft>
                <a:spcPts val="0"/>
              </a:spcAft>
              <a:buSzPts val="900"/>
              <a:buNone/>
              <a:defRPr/>
            </a:lvl8pPr>
            <a:lvl9pPr marL="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1141411" y="1600200"/>
            <a:ext cx="5334001"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800"/>
              <a:buFont typeface="Century Gothic"/>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1"/>
          <p:cNvSpPr>
            <a:spLocks noGrp="1"/>
          </p:cNvSpPr>
          <p:nvPr>
            <p:ph type="pic" idx="2"/>
          </p:nvPr>
        </p:nvSpPr>
        <p:spPr>
          <a:xfrm>
            <a:off x="7433733" y="-18288"/>
            <a:ext cx="3276599" cy="6903720"/>
          </a:xfrm>
          <a:prstGeom prst="rect">
            <a:avLst/>
          </a:prstGeom>
          <a:noFill/>
          <a:ln w="38100" cap="flat" cmpd="sng">
            <a:solidFill>
              <a:schemeClr val="dk2"/>
            </a:solidFill>
            <a:prstDash val="solid"/>
            <a:round/>
            <a:headEnd type="none" w="sm" len="sm"/>
            <a:tailEnd type="none" w="sm" len="sm"/>
          </a:ln>
        </p:spPr>
      </p:sp>
      <p:sp>
        <p:nvSpPr>
          <p:cNvPr id="133" name="Google Shape;133;p21"/>
          <p:cNvSpPr txBox="1">
            <a:spLocks noGrp="1"/>
          </p:cNvSpPr>
          <p:nvPr>
            <p:ph type="body" idx="1"/>
          </p:nvPr>
        </p:nvSpPr>
        <p:spPr>
          <a:xfrm>
            <a:off x="1141411" y="2971800"/>
            <a:ext cx="5334001" cy="1828800"/>
          </a:xfrm>
          <a:prstGeom prst="rect">
            <a:avLst/>
          </a:prstGeom>
          <a:noFill/>
          <a:ln>
            <a:noFill/>
          </a:ln>
        </p:spPr>
        <p:txBody>
          <a:bodyPr spcFirstLastPara="1" wrap="square" lIns="91425" tIns="45700" rIns="91425" bIns="45700" anchor="ctr" anchorCtr="0">
            <a:normAutofit/>
          </a:bodyPr>
          <a:lstStyle>
            <a:lvl1pPr marL="457200" lvl="0" indent="-228600" algn="l">
              <a:spcBef>
                <a:spcPts val="360"/>
              </a:spcBef>
              <a:spcAft>
                <a:spcPts val="0"/>
              </a:spcAft>
              <a:buSzPts val="1800"/>
              <a:buNone/>
              <a:defRPr sz="18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134" name="Google Shape;134;p21"/>
          <p:cNvSpPr txBox="1">
            <a:spLocks noGrp="1"/>
          </p:cNvSpPr>
          <p:nvPr>
            <p:ph type="dt" idx="10"/>
          </p:nvPr>
        </p:nvSpPr>
        <p:spPr>
          <a:xfrm>
            <a:off x="6399212" y="5883275"/>
            <a:ext cx="9144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1"/>
          <p:cNvSpPr txBox="1">
            <a:spLocks noGrp="1"/>
          </p:cNvSpPr>
          <p:nvPr>
            <p:ph type="ftr" idx="11"/>
          </p:nvPr>
        </p:nvSpPr>
        <p:spPr>
          <a:xfrm>
            <a:off x="1141412" y="5883275"/>
            <a:ext cx="5105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21"/>
          <p:cNvSpPr txBox="1">
            <a:spLocks noGrp="1"/>
          </p:cNvSpPr>
          <p:nvPr>
            <p:ph type="sldNum" idx="12"/>
          </p:nvPr>
        </p:nvSpPr>
        <p:spPr>
          <a:xfrm>
            <a:off x="10742612" y="5883275"/>
            <a:ext cx="32256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a:lvl1pPr>
            <a:lvl2pPr marL="0" lvl="1" indent="0" algn="r">
              <a:lnSpc>
                <a:spcPct val="100000"/>
              </a:lnSpc>
              <a:spcBef>
                <a:spcPts val="0"/>
              </a:spcBef>
              <a:spcAft>
                <a:spcPts val="0"/>
              </a:spcAft>
              <a:buSzPts val="900"/>
              <a:buNone/>
              <a:defRPr/>
            </a:lvl2pPr>
            <a:lvl3pPr marL="0" lvl="2" indent="0" algn="r">
              <a:lnSpc>
                <a:spcPct val="100000"/>
              </a:lnSpc>
              <a:spcBef>
                <a:spcPts val="0"/>
              </a:spcBef>
              <a:spcAft>
                <a:spcPts val="0"/>
              </a:spcAft>
              <a:buSzPts val="900"/>
              <a:buNone/>
              <a:defRPr/>
            </a:lvl3pPr>
            <a:lvl4pPr marL="0" lvl="3" indent="0" algn="r">
              <a:lnSpc>
                <a:spcPct val="100000"/>
              </a:lnSpc>
              <a:spcBef>
                <a:spcPts val="0"/>
              </a:spcBef>
              <a:spcAft>
                <a:spcPts val="0"/>
              </a:spcAft>
              <a:buSzPts val="900"/>
              <a:buNone/>
              <a:defRPr/>
            </a:lvl4pPr>
            <a:lvl5pPr marL="0" lvl="4" indent="0" algn="r">
              <a:lnSpc>
                <a:spcPct val="100000"/>
              </a:lnSpc>
              <a:spcBef>
                <a:spcPts val="0"/>
              </a:spcBef>
              <a:spcAft>
                <a:spcPts val="0"/>
              </a:spcAft>
              <a:buSzPts val="900"/>
              <a:buNone/>
              <a:defRPr/>
            </a:lvl5pPr>
            <a:lvl6pPr marL="0" lvl="5" indent="0" algn="r">
              <a:lnSpc>
                <a:spcPct val="100000"/>
              </a:lnSpc>
              <a:spcBef>
                <a:spcPts val="0"/>
              </a:spcBef>
              <a:spcAft>
                <a:spcPts val="0"/>
              </a:spcAft>
              <a:buSzPts val="900"/>
              <a:buNone/>
              <a:defRPr/>
            </a:lvl6pPr>
            <a:lvl7pPr marL="0" lvl="6" indent="0" algn="r">
              <a:lnSpc>
                <a:spcPct val="100000"/>
              </a:lnSpc>
              <a:spcBef>
                <a:spcPts val="0"/>
              </a:spcBef>
              <a:spcAft>
                <a:spcPts val="0"/>
              </a:spcAft>
              <a:buSzPts val="900"/>
              <a:buNone/>
              <a:defRPr/>
            </a:lvl7pPr>
            <a:lvl8pPr marL="0" lvl="7" indent="0" algn="r">
              <a:lnSpc>
                <a:spcPct val="100000"/>
              </a:lnSpc>
              <a:spcBef>
                <a:spcPts val="0"/>
              </a:spcBef>
              <a:spcAft>
                <a:spcPts val="0"/>
              </a:spcAft>
              <a:buSzPts val="900"/>
              <a:buNone/>
              <a:defRPr/>
            </a:lvl8pPr>
            <a:lvl9pPr marL="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141413" y="4732865"/>
            <a:ext cx="99060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2"/>
          <p:cNvSpPr>
            <a:spLocks noGrp="1"/>
          </p:cNvSpPr>
          <p:nvPr>
            <p:ph type="pic" idx="2"/>
          </p:nvPr>
        </p:nvSpPr>
        <p:spPr>
          <a:xfrm>
            <a:off x="1979612" y="932112"/>
            <a:ext cx="8225944" cy="3164976"/>
          </a:xfrm>
          <a:prstGeom prst="roundRect">
            <a:avLst>
              <a:gd name="adj" fmla="val 4380"/>
            </a:avLst>
          </a:prstGeom>
          <a:noFill/>
          <a:ln w="38100" cap="flat" cmpd="sng">
            <a:solidFill>
              <a:schemeClr val="dk2"/>
            </a:solidFill>
            <a:prstDash val="solid"/>
            <a:round/>
            <a:headEnd type="none" w="sm" len="sm"/>
            <a:tailEnd type="none" w="sm" len="sm"/>
          </a:ln>
        </p:spPr>
      </p:sp>
      <p:sp>
        <p:nvSpPr>
          <p:cNvPr id="140" name="Google Shape;140;p22"/>
          <p:cNvSpPr txBox="1">
            <a:spLocks noGrp="1"/>
          </p:cNvSpPr>
          <p:nvPr>
            <p:ph type="body" idx="1"/>
          </p:nvPr>
        </p:nvSpPr>
        <p:spPr>
          <a:xfrm>
            <a:off x="1141413" y="5299603"/>
            <a:ext cx="9906000" cy="493712"/>
          </a:xfrm>
          <a:prstGeom prst="rect">
            <a:avLst/>
          </a:prstGeom>
          <a:noFill/>
          <a:ln>
            <a:noFill/>
          </a:ln>
        </p:spPr>
        <p:txBody>
          <a:bodyPr spcFirstLastPara="1" wrap="square" lIns="91425" tIns="45700" rIns="91425" bIns="45700" anchor="ctr" anchorCtr="0">
            <a:normAutofit/>
          </a:bodyPr>
          <a:lstStyle>
            <a:lvl1pPr marL="457200" lvl="0" indent="-228600" algn="l">
              <a:spcBef>
                <a:spcPts val="280"/>
              </a:spcBef>
              <a:spcAft>
                <a:spcPts val="0"/>
              </a:spcAft>
              <a:buSzPts val="1400"/>
              <a:buNone/>
              <a:defRPr sz="14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141" name="Google Shape;141;p22"/>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2"/>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22"/>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a:lvl1pPr>
            <a:lvl2pPr marL="0" lvl="1" indent="0" algn="r">
              <a:lnSpc>
                <a:spcPct val="100000"/>
              </a:lnSpc>
              <a:spcBef>
                <a:spcPts val="0"/>
              </a:spcBef>
              <a:spcAft>
                <a:spcPts val="0"/>
              </a:spcAft>
              <a:buSzPts val="900"/>
              <a:buNone/>
              <a:defRPr/>
            </a:lvl2pPr>
            <a:lvl3pPr marL="0" lvl="2" indent="0" algn="r">
              <a:lnSpc>
                <a:spcPct val="100000"/>
              </a:lnSpc>
              <a:spcBef>
                <a:spcPts val="0"/>
              </a:spcBef>
              <a:spcAft>
                <a:spcPts val="0"/>
              </a:spcAft>
              <a:buSzPts val="900"/>
              <a:buNone/>
              <a:defRPr/>
            </a:lvl3pPr>
            <a:lvl4pPr marL="0" lvl="3" indent="0" algn="r">
              <a:lnSpc>
                <a:spcPct val="100000"/>
              </a:lnSpc>
              <a:spcBef>
                <a:spcPts val="0"/>
              </a:spcBef>
              <a:spcAft>
                <a:spcPts val="0"/>
              </a:spcAft>
              <a:buSzPts val="900"/>
              <a:buNone/>
              <a:defRPr/>
            </a:lvl4pPr>
            <a:lvl5pPr marL="0" lvl="4" indent="0" algn="r">
              <a:lnSpc>
                <a:spcPct val="100000"/>
              </a:lnSpc>
              <a:spcBef>
                <a:spcPts val="0"/>
              </a:spcBef>
              <a:spcAft>
                <a:spcPts val="0"/>
              </a:spcAft>
              <a:buSzPts val="900"/>
              <a:buNone/>
              <a:defRPr/>
            </a:lvl5pPr>
            <a:lvl6pPr marL="0" lvl="5" indent="0" algn="r">
              <a:lnSpc>
                <a:spcPct val="100000"/>
              </a:lnSpc>
              <a:spcBef>
                <a:spcPts val="0"/>
              </a:spcBef>
              <a:spcAft>
                <a:spcPts val="0"/>
              </a:spcAft>
              <a:buSzPts val="900"/>
              <a:buNone/>
              <a:defRPr/>
            </a:lvl6pPr>
            <a:lvl7pPr marL="0" lvl="6" indent="0" algn="r">
              <a:lnSpc>
                <a:spcPct val="100000"/>
              </a:lnSpc>
              <a:spcBef>
                <a:spcPts val="0"/>
              </a:spcBef>
              <a:spcAft>
                <a:spcPts val="0"/>
              </a:spcAft>
              <a:buSzPts val="900"/>
              <a:buNone/>
              <a:defRPr/>
            </a:lvl7pPr>
            <a:lvl8pPr marL="0" lvl="7" indent="0" algn="r">
              <a:lnSpc>
                <a:spcPct val="100000"/>
              </a:lnSpc>
              <a:spcBef>
                <a:spcPts val="0"/>
              </a:spcBef>
              <a:spcAft>
                <a:spcPts val="0"/>
              </a:spcAft>
              <a:buSzPts val="900"/>
              <a:buNone/>
              <a:defRPr/>
            </a:lvl8pPr>
            <a:lvl9pPr marL="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1141412" y="609601"/>
            <a:ext cx="9905999" cy="3124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3"/>
          <p:cNvSpPr txBox="1">
            <a:spLocks noGrp="1"/>
          </p:cNvSpPr>
          <p:nvPr>
            <p:ph type="body" idx="1"/>
          </p:nvPr>
        </p:nvSpPr>
        <p:spPr>
          <a:xfrm>
            <a:off x="1141411" y="4343400"/>
            <a:ext cx="9906000" cy="1447800"/>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2000"/>
              <a:buNone/>
              <a:defRPr sz="20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147" name="Google Shape;147;p23"/>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23"/>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3"/>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a:lvl1pPr>
            <a:lvl2pPr marL="0" lvl="1" indent="0" algn="r">
              <a:lnSpc>
                <a:spcPct val="100000"/>
              </a:lnSpc>
              <a:spcBef>
                <a:spcPts val="0"/>
              </a:spcBef>
              <a:spcAft>
                <a:spcPts val="0"/>
              </a:spcAft>
              <a:buSzPts val="900"/>
              <a:buNone/>
              <a:defRPr/>
            </a:lvl2pPr>
            <a:lvl3pPr marL="0" lvl="2" indent="0" algn="r">
              <a:lnSpc>
                <a:spcPct val="100000"/>
              </a:lnSpc>
              <a:spcBef>
                <a:spcPts val="0"/>
              </a:spcBef>
              <a:spcAft>
                <a:spcPts val="0"/>
              </a:spcAft>
              <a:buSzPts val="900"/>
              <a:buNone/>
              <a:defRPr/>
            </a:lvl3pPr>
            <a:lvl4pPr marL="0" lvl="3" indent="0" algn="r">
              <a:lnSpc>
                <a:spcPct val="100000"/>
              </a:lnSpc>
              <a:spcBef>
                <a:spcPts val="0"/>
              </a:spcBef>
              <a:spcAft>
                <a:spcPts val="0"/>
              </a:spcAft>
              <a:buSzPts val="900"/>
              <a:buNone/>
              <a:defRPr/>
            </a:lvl4pPr>
            <a:lvl5pPr marL="0" lvl="4" indent="0" algn="r">
              <a:lnSpc>
                <a:spcPct val="100000"/>
              </a:lnSpc>
              <a:spcBef>
                <a:spcPts val="0"/>
              </a:spcBef>
              <a:spcAft>
                <a:spcPts val="0"/>
              </a:spcAft>
              <a:buSzPts val="900"/>
              <a:buNone/>
              <a:defRPr/>
            </a:lvl5pPr>
            <a:lvl6pPr marL="0" lvl="5" indent="0" algn="r">
              <a:lnSpc>
                <a:spcPct val="100000"/>
              </a:lnSpc>
              <a:spcBef>
                <a:spcPts val="0"/>
              </a:spcBef>
              <a:spcAft>
                <a:spcPts val="0"/>
              </a:spcAft>
              <a:buSzPts val="900"/>
              <a:buNone/>
              <a:defRPr/>
            </a:lvl6pPr>
            <a:lvl7pPr marL="0" lvl="6" indent="0" algn="r">
              <a:lnSpc>
                <a:spcPct val="100000"/>
              </a:lnSpc>
              <a:spcBef>
                <a:spcPts val="0"/>
              </a:spcBef>
              <a:spcAft>
                <a:spcPts val="0"/>
              </a:spcAft>
              <a:buSzPts val="900"/>
              <a:buNone/>
              <a:defRPr/>
            </a:lvl7pPr>
            <a:lvl8pPr marL="0" lvl="7" indent="0" algn="r">
              <a:lnSpc>
                <a:spcPct val="100000"/>
              </a:lnSpc>
              <a:spcBef>
                <a:spcPts val="0"/>
              </a:spcBef>
              <a:spcAft>
                <a:spcPts val="0"/>
              </a:spcAft>
              <a:buSzPts val="900"/>
              <a:buNone/>
              <a:defRPr/>
            </a:lvl8pPr>
            <a:lvl9pPr marL="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50"/>
        <p:cNvGrpSpPr/>
        <p:nvPr/>
      </p:nvGrpSpPr>
      <p:grpSpPr>
        <a:xfrm>
          <a:off x="0" y="0"/>
          <a:ext cx="0" cy="0"/>
          <a:chOff x="0" y="0"/>
          <a:chExt cx="0" cy="0"/>
        </a:xfrm>
      </p:grpSpPr>
      <p:sp>
        <p:nvSpPr>
          <p:cNvPr id="151" name="Google Shape;151;p24"/>
          <p:cNvSpPr txBox="1"/>
          <p:nvPr/>
        </p:nvSpPr>
        <p:spPr>
          <a:xfrm>
            <a:off x="836612" y="786824"/>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accent1"/>
                </a:solidFill>
                <a:latin typeface="Arial"/>
                <a:ea typeface="Arial"/>
                <a:cs typeface="Arial"/>
                <a:sym typeface="Arial"/>
              </a:rPr>
              <a:t>“</a:t>
            </a:r>
            <a:endParaRPr/>
          </a:p>
        </p:txBody>
      </p:sp>
      <p:sp>
        <p:nvSpPr>
          <p:cNvPr id="152" name="Google Shape;152;p24"/>
          <p:cNvSpPr txBox="1"/>
          <p:nvPr/>
        </p:nvSpPr>
        <p:spPr>
          <a:xfrm>
            <a:off x="10437812" y="2743200"/>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0"/>
              <a:buFont typeface="Arial"/>
              <a:buNone/>
            </a:pPr>
            <a:r>
              <a:rPr lang="en-US" sz="8000" b="0" i="0" u="none" strike="noStrike" cap="none">
                <a:solidFill>
                  <a:schemeClr val="accent1"/>
                </a:solidFill>
                <a:latin typeface="Arial"/>
                <a:ea typeface="Arial"/>
                <a:cs typeface="Arial"/>
                <a:sym typeface="Arial"/>
              </a:rPr>
              <a:t>”</a:t>
            </a:r>
            <a:endParaRPr/>
          </a:p>
        </p:txBody>
      </p:sp>
      <p:sp>
        <p:nvSpPr>
          <p:cNvPr id="153" name="Google Shape;153;p24"/>
          <p:cNvSpPr txBox="1">
            <a:spLocks noGrp="1"/>
          </p:cNvSpPr>
          <p:nvPr>
            <p:ph type="title"/>
          </p:nvPr>
        </p:nvSpPr>
        <p:spPr>
          <a:xfrm>
            <a:off x="1446213" y="609601"/>
            <a:ext cx="9296398"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4"/>
          <p:cNvSpPr txBox="1">
            <a:spLocks noGrp="1"/>
          </p:cNvSpPr>
          <p:nvPr>
            <p:ph type="body" idx="1"/>
          </p:nvPr>
        </p:nvSpPr>
        <p:spPr>
          <a:xfrm>
            <a:off x="1674812" y="3352800"/>
            <a:ext cx="8839202"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2000"/>
              <a:buFont typeface="Century Gothic"/>
              <a:buNone/>
              <a:defRPr/>
            </a:lvl1pPr>
            <a:lvl2pPr marL="914400" lvl="1" indent="-228600" algn="l">
              <a:spcBef>
                <a:spcPts val="600"/>
              </a:spcBef>
              <a:spcAft>
                <a:spcPts val="0"/>
              </a:spcAft>
              <a:buSzPts val="1800"/>
              <a:buFont typeface="Century Gothic"/>
              <a:buNone/>
              <a:defRPr/>
            </a:lvl2pPr>
            <a:lvl3pPr marL="1371600" lvl="2" indent="-228600" algn="l">
              <a:spcBef>
                <a:spcPts val="600"/>
              </a:spcBef>
              <a:spcAft>
                <a:spcPts val="0"/>
              </a:spcAft>
              <a:buSzPts val="1600"/>
              <a:buFont typeface="Century Gothic"/>
              <a:buNone/>
              <a:defRPr/>
            </a:lvl3pPr>
            <a:lvl4pPr marL="1828800" lvl="3" indent="-228600" algn="l">
              <a:spcBef>
                <a:spcPts val="600"/>
              </a:spcBef>
              <a:spcAft>
                <a:spcPts val="0"/>
              </a:spcAft>
              <a:buSzPts val="1400"/>
              <a:buFont typeface="Century Gothic"/>
              <a:buNone/>
              <a:defRPr/>
            </a:lvl4pPr>
            <a:lvl5pPr marL="2286000" lvl="4" indent="-228600" algn="l">
              <a:spcBef>
                <a:spcPts val="600"/>
              </a:spcBef>
              <a:spcAft>
                <a:spcPts val="0"/>
              </a:spcAft>
              <a:buSzPts val="1400"/>
              <a:buFont typeface="Century Gothic"/>
              <a:buNone/>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55" name="Google Shape;155;p24"/>
          <p:cNvSpPr txBox="1">
            <a:spLocks noGrp="1"/>
          </p:cNvSpPr>
          <p:nvPr>
            <p:ph type="body" idx="2"/>
          </p:nvPr>
        </p:nvSpPr>
        <p:spPr>
          <a:xfrm>
            <a:off x="1141411" y="4343400"/>
            <a:ext cx="9906000" cy="1447800"/>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2000"/>
              <a:buNone/>
              <a:defRPr sz="20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156" name="Google Shape;156;p24"/>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4"/>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24"/>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a:lvl1pPr>
            <a:lvl2pPr marL="0" lvl="1" indent="0" algn="r">
              <a:lnSpc>
                <a:spcPct val="100000"/>
              </a:lnSpc>
              <a:spcBef>
                <a:spcPts val="0"/>
              </a:spcBef>
              <a:spcAft>
                <a:spcPts val="0"/>
              </a:spcAft>
              <a:buSzPts val="900"/>
              <a:buNone/>
              <a:defRPr/>
            </a:lvl2pPr>
            <a:lvl3pPr marL="0" lvl="2" indent="0" algn="r">
              <a:lnSpc>
                <a:spcPct val="100000"/>
              </a:lnSpc>
              <a:spcBef>
                <a:spcPts val="0"/>
              </a:spcBef>
              <a:spcAft>
                <a:spcPts val="0"/>
              </a:spcAft>
              <a:buSzPts val="900"/>
              <a:buNone/>
              <a:defRPr/>
            </a:lvl3pPr>
            <a:lvl4pPr marL="0" lvl="3" indent="0" algn="r">
              <a:lnSpc>
                <a:spcPct val="100000"/>
              </a:lnSpc>
              <a:spcBef>
                <a:spcPts val="0"/>
              </a:spcBef>
              <a:spcAft>
                <a:spcPts val="0"/>
              </a:spcAft>
              <a:buSzPts val="900"/>
              <a:buNone/>
              <a:defRPr/>
            </a:lvl4pPr>
            <a:lvl5pPr marL="0" lvl="4" indent="0" algn="r">
              <a:lnSpc>
                <a:spcPct val="100000"/>
              </a:lnSpc>
              <a:spcBef>
                <a:spcPts val="0"/>
              </a:spcBef>
              <a:spcAft>
                <a:spcPts val="0"/>
              </a:spcAft>
              <a:buSzPts val="900"/>
              <a:buNone/>
              <a:defRPr/>
            </a:lvl5pPr>
            <a:lvl6pPr marL="0" lvl="5" indent="0" algn="r">
              <a:lnSpc>
                <a:spcPct val="100000"/>
              </a:lnSpc>
              <a:spcBef>
                <a:spcPts val="0"/>
              </a:spcBef>
              <a:spcAft>
                <a:spcPts val="0"/>
              </a:spcAft>
              <a:buSzPts val="900"/>
              <a:buNone/>
              <a:defRPr/>
            </a:lvl6pPr>
            <a:lvl7pPr marL="0" lvl="6" indent="0" algn="r">
              <a:lnSpc>
                <a:spcPct val="100000"/>
              </a:lnSpc>
              <a:spcBef>
                <a:spcPts val="0"/>
              </a:spcBef>
              <a:spcAft>
                <a:spcPts val="0"/>
              </a:spcAft>
              <a:buSzPts val="900"/>
              <a:buNone/>
              <a:defRPr/>
            </a:lvl7pPr>
            <a:lvl8pPr marL="0" lvl="7" indent="0" algn="r">
              <a:lnSpc>
                <a:spcPct val="100000"/>
              </a:lnSpc>
              <a:spcBef>
                <a:spcPts val="0"/>
              </a:spcBef>
              <a:spcAft>
                <a:spcPts val="0"/>
              </a:spcAft>
              <a:buSzPts val="900"/>
              <a:buNone/>
              <a:defRPr/>
            </a:lvl8pPr>
            <a:lvl9pPr marL="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1141412" y="3308581"/>
            <a:ext cx="9906000"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5"/>
          <p:cNvSpPr txBox="1">
            <a:spLocks noGrp="1"/>
          </p:cNvSpPr>
          <p:nvPr>
            <p:ph type="body" idx="1"/>
          </p:nvPr>
        </p:nvSpPr>
        <p:spPr>
          <a:xfrm>
            <a:off x="1141410" y="4777381"/>
            <a:ext cx="9906001"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2000"/>
              <a:buNone/>
              <a:defRPr sz="20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162" name="Google Shape;162;p25"/>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5"/>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25"/>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a:lvl1pPr>
            <a:lvl2pPr marL="0" lvl="1" indent="0" algn="r">
              <a:lnSpc>
                <a:spcPct val="100000"/>
              </a:lnSpc>
              <a:spcBef>
                <a:spcPts val="0"/>
              </a:spcBef>
              <a:spcAft>
                <a:spcPts val="0"/>
              </a:spcAft>
              <a:buSzPts val="900"/>
              <a:buNone/>
              <a:defRPr/>
            </a:lvl2pPr>
            <a:lvl3pPr marL="0" lvl="2" indent="0" algn="r">
              <a:lnSpc>
                <a:spcPct val="100000"/>
              </a:lnSpc>
              <a:spcBef>
                <a:spcPts val="0"/>
              </a:spcBef>
              <a:spcAft>
                <a:spcPts val="0"/>
              </a:spcAft>
              <a:buSzPts val="900"/>
              <a:buNone/>
              <a:defRPr/>
            </a:lvl3pPr>
            <a:lvl4pPr marL="0" lvl="3" indent="0" algn="r">
              <a:lnSpc>
                <a:spcPct val="100000"/>
              </a:lnSpc>
              <a:spcBef>
                <a:spcPts val="0"/>
              </a:spcBef>
              <a:spcAft>
                <a:spcPts val="0"/>
              </a:spcAft>
              <a:buSzPts val="900"/>
              <a:buNone/>
              <a:defRPr/>
            </a:lvl4pPr>
            <a:lvl5pPr marL="0" lvl="4" indent="0" algn="r">
              <a:lnSpc>
                <a:spcPct val="100000"/>
              </a:lnSpc>
              <a:spcBef>
                <a:spcPts val="0"/>
              </a:spcBef>
              <a:spcAft>
                <a:spcPts val="0"/>
              </a:spcAft>
              <a:buSzPts val="900"/>
              <a:buNone/>
              <a:defRPr/>
            </a:lvl5pPr>
            <a:lvl6pPr marL="0" lvl="5" indent="0" algn="r">
              <a:lnSpc>
                <a:spcPct val="100000"/>
              </a:lnSpc>
              <a:spcBef>
                <a:spcPts val="0"/>
              </a:spcBef>
              <a:spcAft>
                <a:spcPts val="0"/>
              </a:spcAft>
              <a:buSzPts val="900"/>
              <a:buNone/>
              <a:defRPr/>
            </a:lvl6pPr>
            <a:lvl7pPr marL="0" lvl="6" indent="0" algn="r">
              <a:lnSpc>
                <a:spcPct val="100000"/>
              </a:lnSpc>
              <a:spcBef>
                <a:spcPts val="0"/>
              </a:spcBef>
              <a:spcAft>
                <a:spcPts val="0"/>
              </a:spcAft>
              <a:buSzPts val="900"/>
              <a:buNone/>
              <a:defRPr/>
            </a:lvl7pPr>
            <a:lvl8pPr marL="0" lvl="7" indent="0" algn="r">
              <a:lnSpc>
                <a:spcPct val="100000"/>
              </a:lnSpc>
              <a:spcBef>
                <a:spcPts val="0"/>
              </a:spcBef>
              <a:spcAft>
                <a:spcPts val="0"/>
              </a:spcAft>
              <a:buSzPts val="900"/>
              <a:buNone/>
              <a:defRPr/>
            </a:lvl8pPr>
            <a:lvl9pPr marL="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65"/>
        <p:cNvGrpSpPr/>
        <p:nvPr/>
      </p:nvGrpSpPr>
      <p:grpSpPr>
        <a:xfrm>
          <a:off x="0" y="0"/>
          <a:ext cx="0" cy="0"/>
          <a:chOff x="0" y="0"/>
          <a:chExt cx="0" cy="0"/>
        </a:xfrm>
      </p:grpSpPr>
      <p:sp>
        <p:nvSpPr>
          <p:cNvPr id="166" name="Google Shape;166;p26"/>
          <p:cNvSpPr txBox="1"/>
          <p:nvPr/>
        </p:nvSpPr>
        <p:spPr>
          <a:xfrm>
            <a:off x="836612" y="786824"/>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accent1"/>
                </a:solidFill>
                <a:latin typeface="Arial"/>
                <a:ea typeface="Arial"/>
                <a:cs typeface="Arial"/>
                <a:sym typeface="Arial"/>
              </a:rPr>
              <a:t>“</a:t>
            </a:r>
            <a:endParaRPr/>
          </a:p>
        </p:txBody>
      </p:sp>
      <p:sp>
        <p:nvSpPr>
          <p:cNvPr id="167" name="Google Shape;167;p26"/>
          <p:cNvSpPr txBox="1"/>
          <p:nvPr/>
        </p:nvSpPr>
        <p:spPr>
          <a:xfrm>
            <a:off x="10437812" y="2743200"/>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0"/>
              <a:buFont typeface="Arial"/>
              <a:buNone/>
            </a:pPr>
            <a:r>
              <a:rPr lang="en-US" sz="8000" b="0" i="0" u="none" strike="noStrike" cap="none">
                <a:solidFill>
                  <a:schemeClr val="accent1"/>
                </a:solidFill>
                <a:latin typeface="Arial"/>
                <a:ea typeface="Arial"/>
                <a:cs typeface="Arial"/>
                <a:sym typeface="Arial"/>
              </a:rPr>
              <a:t>”</a:t>
            </a:r>
            <a:endParaRPr/>
          </a:p>
        </p:txBody>
      </p:sp>
      <p:sp>
        <p:nvSpPr>
          <p:cNvPr id="168" name="Google Shape;168;p26"/>
          <p:cNvSpPr txBox="1">
            <a:spLocks noGrp="1"/>
          </p:cNvSpPr>
          <p:nvPr>
            <p:ph type="title"/>
          </p:nvPr>
        </p:nvSpPr>
        <p:spPr>
          <a:xfrm>
            <a:off x="1446213" y="609601"/>
            <a:ext cx="9296398"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26"/>
          <p:cNvSpPr txBox="1">
            <a:spLocks noGrp="1"/>
          </p:cNvSpPr>
          <p:nvPr>
            <p:ph type="body" idx="1"/>
          </p:nvPr>
        </p:nvSpPr>
        <p:spPr>
          <a:xfrm>
            <a:off x="1141412" y="3886200"/>
            <a:ext cx="9906000" cy="889000"/>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2400"/>
              <a:buNone/>
              <a:defRPr sz="2400" b="0" cap="none">
                <a:solidFill>
                  <a:schemeClr val="accent1"/>
                </a:solidFill>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70" name="Google Shape;170;p26"/>
          <p:cNvSpPr txBox="1">
            <a:spLocks noGrp="1"/>
          </p:cNvSpPr>
          <p:nvPr>
            <p:ph type="body" idx="2"/>
          </p:nvPr>
        </p:nvSpPr>
        <p:spPr>
          <a:xfrm>
            <a:off x="1141411" y="4775200"/>
            <a:ext cx="9906000" cy="10160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800"/>
              <a:buNone/>
              <a:defRPr sz="18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171" name="Google Shape;171;p26"/>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26"/>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26"/>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a:lvl1pPr>
            <a:lvl2pPr marL="0" lvl="1" indent="0" algn="r">
              <a:lnSpc>
                <a:spcPct val="100000"/>
              </a:lnSpc>
              <a:spcBef>
                <a:spcPts val="0"/>
              </a:spcBef>
              <a:spcAft>
                <a:spcPts val="0"/>
              </a:spcAft>
              <a:buSzPts val="900"/>
              <a:buNone/>
              <a:defRPr/>
            </a:lvl2pPr>
            <a:lvl3pPr marL="0" lvl="2" indent="0" algn="r">
              <a:lnSpc>
                <a:spcPct val="100000"/>
              </a:lnSpc>
              <a:spcBef>
                <a:spcPts val="0"/>
              </a:spcBef>
              <a:spcAft>
                <a:spcPts val="0"/>
              </a:spcAft>
              <a:buSzPts val="900"/>
              <a:buNone/>
              <a:defRPr/>
            </a:lvl3pPr>
            <a:lvl4pPr marL="0" lvl="3" indent="0" algn="r">
              <a:lnSpc>
                <a:spcPct val="100000"/>
              </a:lnSpc>
              <a:spcBef>
                <a:spcPts val="0"/>
              </a:spcBef>
              <a:spcAft>
                <a:spcPts val="0"/>
              </a:spcAft>
              <a:buSzPts val="900"/>
              <a:buNone/>
              <a:defRPr/>
            </a:lvl4pPr>
            <a:lvl5pPr marL="0" lvl="4" indent="0" algn="r">
              <a:lnSpc>
                <a:spcPct val="100000"/>
              </a:lnSpc>
              <a:spcBef>
                <a:spcPts val="0"/>
              </a:spcBef>
              <a:spcAft>
                <a:spcPts val="0"/>
              </a:spcAft>
              <a:buSzPts val="900"/>
              <a:buNone/>
              <a:defRPr/>
            </a:lvl5pPr>
            <a:lvl6pPr marL="0" lvl="5" indent="0" algn="r">
              <a:lnSpc>
                <a:spcPct val="100000"/>
              </a:lnSpc>
              <a:spcBef>
                <a:spcPts val="0"/>
              </a:spcBef>
              <a:spcAft>
                <a:spcPts val="0"/>
              </a:spcAft>
              <a:buSzPts val="900"/>
              <a:buNone/>
              <a:defRPr/>
            </a:lvl6pPr>
            <a:lvl7pPr marL="0" lvl="6" indent="0" algn="r">
              <a:lnSpc>
                <a:spcPct val="100000"/>
              </a:lnSpc>
              <a:spcBef>
                <a:spcPts val="0"/>
              </a:spcBef>
              <a:spcAft>
                <a:spcPts val="0"/>
              </a:spcAft>
              <a:buSzPts val="900"/>
              <a:buNone/>
              <a:defRPr/>
            </a:lvl7pPr>
            <a:lvl8pPr marL="0" lvl="7" indent="0" algn="r">
              <a:lnSpc>
                <a:spcPct val="100000"/>
              </a:lnSpc>
              <a:spcBef>
                <a:spcPts val="0"/>
              </a:spcBef>
              <a:spcAft>
                <a:spcPts val="0"/>
              </a:spcAft>
              <a:buSzPts val="900"/>
              <a:buNone/>
              <a:defRPr/>
            </a:lvl8pPr>
            <a:lvl9pPr marL="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74"/>
        <p:cNvGrpSpPr/>
        <p:nvPr/>
      </p:nvGrpSpPr>
      <p:grpSpPr>
        <a:xfrm>
          <a:off x="0" y="0"/>
          <a:ext cx="0" cy="0"/>
          <a:chOff x="0" y="0"/>
          <a:chExt cx="0" cy="0"/>
        </a:xfrm>
      </p:grpSpPr>
      <p:sp>
        <p:nvSpPr>
          <p:cNvPr id="175" name="Google Shape;175;p27"/>
          <p:cNvSpPr txBox="1">
            <a:spLocks noGrp="1"/>
          </p:cNvSpPr>
          <p:nvPr>
            <p:ph type="title"/>
          </p:nvPr>
        </p:nvSpPr>
        <p:spPr>
          <a:xfrm>
            <a:off x="1141412" y="609601"/>
            <a:ext cx="9905999"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7"/>
          <p:cNvSpPr txBox="1">
            <a:spLocks noGrp="1"/>
          </p:cNvSpPr>
          <p:nvPr>
            <p:ph type="body" idx="1"/>
          </p:nvPr>
        </p:nvSpPr>
        <p:spPr>
          <a:xfrm>
            <a:off x="1141412" y="3505200"/>
            <a:ext cx="9906000" cy="838200"/>
          </a:xfrm>
          <a:prstGeom prst="rect">
            <a:avLst/>
          </a:prstGeom>
          <a:noFill/>
          <a:ln>
            <a:noFill/>
          </a:ln>
        </p:spPr>
        <p:txBody>
          <a:bodyPr spcFirstLastPara="1" wrap="square" lIns="91425" tIns="45700" rIns="91425" bIns="45700" anchor="b" anchorCtr="0">
            <a:normAutofit/>
          </a:bodyPr>
          <a:lstStyle>
            <a:lvl1pPr marL="457200" lvl="0" indent="-228600" algn="l">
              <a:spcBef>
                <a:spcPts val="560"/>
              </a:spcBef>
              <a:spcAft>
                <a:spcPts val="0"/>
              </a:spcAft>
              <a:buSzPts val="2800"/>
              <a:buNone/>
              <a:defRPr sz="2800" b="0" cap="none">
                <a:solidFill>
                  <a:schemeClr val="lt1"/>
                </a:solidFill>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77" name="Google Shape;177;p27"/>
          <p:cNvSpPr txBox="1">
            <a:spLocks noGrp="1"/>
          </p:cNvSpPr>
          <p:nvPr>
            <p:ph type="body" idx="2"/>
          </p:nvPr>
        </p:nvSpPr>
        <p:spPr>
          <a:xfrm>
            <a:off x="1141411" y="4343400"/>
            <a:ext cx="9906000" cy="14478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800"/>
              <a:buNone/>
              <a:defRPr sz="18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178" name="Google Shape;178;p27"/>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27"/>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27"/>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a:lvl1pPr>
            <a:lvl2pPr marL="0" lvl="1" indent="0" algn="r">
              <a:lnSpc>
                <a:spcPct val="100000"/>
              </a:lnSpc>
              <a:spcBef>
                <a:spcPts val="0"/>
              </a:spcBef>
              <a:spcAft>
                <a:spcPts val="0"/>
              </a:spcAft>
              <a:buSzPts val="900"/>
              <a:buNone/>
              <a:defRPr/>
            </a:lvl2pPr>
            <a:lvl3pPr marL="0" lvl="2" indent="0" algn="r">
              <a:lnSpc>
                <a:spcPct val="100000"/>
              </a:lnSpc>
              <a:spcBef>
                <a:spcPts val="0"/>
              </a:spcBef>
              <a:spcAft>
                <a:spcPts val="0"/>
              </a:spcAft>
              <a:buSzPts val="900"/>
              <a:buNone/>
              <a:defRPr/>
            </a:lvl3pPr>
            <a:lvl4pPr marL="0" lvl="3" indent="0" algn="r">
              <a:lnSpc>
                <a:spcPct val="100000"/>
              </a:lnSpc>
              <a:spcBef>
                <a:spcPts val="0"/>
              </a:spcBef>
              <a:spcAft>
                <a:spcPts val="0"/>
              </a:spcAft>
              <a:buSzPts val="900"/>
              <a:buNone/>
              <a:defRPr/>
            </a:lvl4pPr>
            <a:lvl5pPr marL="0" lvl="4" indent="0" algn="r">
              <a:lnSpc>
                <a:spcPct val="100000"/>
              </a:lnSpc>
              <a:spcBef>
                <a:spcPts val="0"/>
              </a:spcBef>
              <a:spcAft>
                <a:spcPts val="0"/>
              </a:spcAft>
              <a:buSzPts val="900"/>
              <a:buNone/>
              <a:defRPr/>
            </a:lvl5pPr>
            <a:lvl6pPr marL="0" lvl="5" indent="0" algn="r">
              <a:lnSpc>
                <a:spcPct val="100000"/>
              </a:lnSpc>
              <a:spcBef>
                <a:spcPts val="0"/>
              </a:spcBef>
              <a:spcAft>
                <a:spcPts val="0"/>
              </a:spcAft>
              <a:buSzPts val="900"/>
              <a:buNone/>
              <a:defRPr/>
            </a:lvl6pPr>
            <a:lvl7pPr marL="0" lvl="6" indent="0" algn="r">
              <a:lnSpc>
                <a:spcPct val="100000"/>
              </a:lnSpc>
              <a:spcBef>
                <a:spcPts val="0"/>
              </a:spcBef>
              <a:spcAft>
                <a:spcPts val="0"/>
              </a:spcAft>
              <a:buSzPts val="900"/>
              <a:buNone/>
              <a:defRPr/>
            </a:lvl7pPr>
            <a:lvl8pPr marL="0" lvl="7" indent="0" algn="r">
              <a:lnSpc>
                <a:spcPct val="100000"/>
              </a:lnSpc>
              <a:spcBef>
                <a:spcPts val="0"/>
              </a:spcBef>
              <a:spcAft>
                <a:spcPts val="0"/>
              </a:spcAft>
              <a:buSzPts val="900"/>
              <a:buNone/>
              <a:defRPr/>
            </a:lvl8pPr>
            <a:lvl9pPr marL="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1"/>
        <p:cNvGrpSpPr/>
        <p:nvPr/>
      </p:nvGrpSpPr>
      <p:grpSpPr>
        <a:xfrm>
          <a:off x="0" y="0"/>
          <a:ext cx="0" cy="0"/>
          <a:chOff x="0" y="0"/>
          <a:chExt cx="0" cy="0"/>
        </a:xfrm>
      </p:grpSpPr>
      <p:sp>
        <p:nvSpPr>
          <p:cNvPr id="182" name="Google Shape;182;p28"/>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28"/>
          <p:cNvSpPr txBox="1">
            <a:spLocks noGrp="1"/>
          </p:cNvSpPr>
          <p:nvPr>
            <p:ph type="body" idx="1"/>
          </p:nvPr>
        </p:nvSpPr>
        <p:spPr>
          <a:xfrm rot="5400000">
            <a:off x="4532312" y="-723899"/>
            <a:ext cx="3124201" cy="990599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84" name="Google Shape;184;p28"/>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28"/>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28"/>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a:lvl1pPr>
            <a:lvl2pPr marL="0" lvl="1" indent="0" algn="r">
              <a:lnSpc>
                <a:spcPct val="100000"/>
              </a:lnSpc>
              <a:spcBef>
                <a:spcPts val="0"/>
              </a:spcBef>
              <a:spcAft>
                <a:spcPts val="0"/>
              </a:spcAft>
              <a:buSzPts val="900"/>
              <a:buNone/>
              <a:defRPr/>
            </a:lvl2pPr>
            <a:lvl3pPr marL="0" lvl="2" indent="0" algn="r">
              <a:lnSpc>
                <a:spcPct val="100000"/>
              </a:lnSpc>
              <a:spcBef>
                <a:spcPts val="0"/>
              </a:spcBef>
              <a:spcAft>
                <a:spcPts val="0"/>
              </a:spcAft>
              <a:buSzPts val="900"/>
              <a:buNone/>
              <a:defRPr/>
            </a:lvl3pPr>
            <a:lvl4pPr marL="0" lvl="3" indent="0" algn="r">
              <a:lnSpc>
                <a:spcPct val="100000"/>
              </a:lnSpc>
              <a:spcBef>
                <a:spcPts val="0"/>
              </a:spcBef>
              <a:spcAft>
                <a:spcPts val="0"/>
              </a:spcAft>
              <a:buSzPts val="900"/>
              <a:buNone/>
              <a:defRPr/>
            </a:lvl4pPr>
            <a:lvl5pPr marL="0" lvl="4" indent="0" algn="r">
              <a:lnSpc>
                <a:spcPct val="100000"/>
              </a:lnSpc>
              <a:spcBef>
                <a:spcPts val="0"/>
              </a:spcBef>
              <a:spcAft>
                <a:spcPts val="0"/>
              </a:spcAft>
              <a:buSzPts val="900"/>
              <a:buNone/>
              <a:defRPr/>
            </a:lvl5pPr>
            <a:lvl6pPr marL="0" lvl="5" indent="0" algn="r">
              <a:lnSpc>
                <a:spcPct val="100000"/>
              </a:lnSpc>
              <a:spcBef>
                <a:spcPts val="0"/>
              </a:spcBef>
              <a:spcAft>
                <a:spcPts val="0"/>
              </a:spcAft>
              <a:buSzPts val="900"/>
              <a:buNone/>
              <a:defRPr/>
            </a:lvl6pPr>
            <a:lvl7pPr marL="0" lvl="6" indent="0" algn="r">
              <a:lnSpc>
                <a:spcPct val="100000"/>
              </a:lnSpc>
              <a:spcBef>
                <a:spcPts val="0"/>
              </a:spcBef>
              <a:spcAft>
                <a:spcPts val="0"/>
              </a:spcAft>
              <a:buSzPts val="900"/>
              <a:buNone/>
              <a:defRPr/>
            </a:lvl7pPr>
            <a:lvl8pPr marL="0" lvl="7" indent="0" algn="r">
              <a:lnSpc>
                <a:spcPct val="100000"/>
              </a:lnSpc>
              <a:spcBef>
                <a:spcPts val="0"/>
              </a:spcBef>
              <a:spcAft>
                <a:spcPts val="0"/>
              </a:spcAft>
              <a:buSzPts val="900"/>
              <a:buNone/>
              <a:defRPr/>
            </a:lvl8pPr>
            <a:lvl9pPr marL="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7"/>
        <p:cNvGrpSpPr/>
        <p:nvPr/>
      </p:nvGrpSpPr>
      <p:grpSpPr>
        <a:xfrm>
          <a:off x="0" y="0"/>
          <a:ext cx="0" cy="0"/>
          <a:chOff x="0" y="0"/>
          <a:chExt cx="0" cy="0"/>
        </a:xfrm>
      </p:grpSpPr>
      <p:sp>
        <p:nvSpPr>
          <p:cNvPr id="188" name="Google Shape;188;p29"/>
          <p:cNvSpPr txBox="1">
            <a:spLocks noGrp="1"/>
          </p:cNvSpPr>
          <p:nvPr>
            <p:ph type="title"/>
          </p:nvPr>
        </p:nvSpPr>
        <p:spPr>
          <a:xfrm rot="5400000">
            <a:off x="7351354" y="2095143"/>
            <a:ext cx="5181601" cy="221051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29"/>
          <p:cNvSpPr txBox="1">
            <a:spLocks noGrp="1"/>
          </p:cNvSpPr>
          <p:nvPr>
            <p:ph type="body" idx="1"/>
          </p:nvPr>
        </p:nvSpPr>
        <p:spPr>
          <a:xfrm rot="5400000">
            <a:off x="2322512" y="-571500"/>
            <a:ext cx="5181600" cy="7543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90" name="Google Shape;190;p29"/>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29"/>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29"/>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a:lvl1pPr>
            <a:lvl2pPr marL="0" lvl="1" indent="0" algn="r">
              <a:lnSpc>
                <a:spcPct val="100000"/>
              </a:lnSpc>
              <a:spcBef>
                <a:spcPts val="0"/>
              </a:spcBef>
              <a:spcAft>
                <a:spcPts val="0"/>
              </a:spcAft>
              <a:buSzPts val="900"/>
              <a:buNone/>
              <a:defRPr/>
            </a:lvl2pPr>
            <a:lvl3pPr marL="0" lvl="2" indent="0" algn="r">
              <a:lnSpc>
                <a:spcPct val="100000"/>
              </a:lnSpc>
              <a:spcBef>
                <a:spcPts val="0"/>
              </a:spcBef>
              <a:spcAft>
                <a:spcPts val="0"/>
              </a:spcAft>
              <a:buSzPts val="900"/>
              <a:buNone/>
              <a:defRPr/>
            </a:lvl3pPr>
            <a:lvl4pPr marL="0" lvl="3" indent="0" algn="r">
              <a:lnSpc>
                <a:spcPct val="100000"/>
              </a:lnSpc>
              <a:spcBef>
                <a:spcPts val="0"/>
              </a:spcBef>
              <a:spcAft>
                <a:spcPts val="0"/>
              </a:spcAft>
              <a:buSzPts val="900"/>
              <a:buNone/>
              <a:defRPr/>
            </a:lvl4pPr>
            <a:lvl5pPr marL="0" lvl="4" indent="0" algn="r">
              <a:lnSpc>
                <a:spcPct val="100000"/>
              </a:lnSpc>
              <a:spcBef>
                <a:spcPts val="0"/>
              </a:spcBef>
              <a:spcAft>
                <a:spcPts val="0"/>
              </a:spcAft>
              <a:buSzPts val="900"/>
              <a:buNone/>
              <a:defRPr/>
            </a:lvl5pPr>
            <a:lvl6pPr marL="0" lvl="5" indent="0" algn="r">
              <a:lnSpc>
                <a:spcPct val="100000"/>
              </a:lnSpc>
              <a:spcBef>
                <a:spcPts val="0"/>
              </a:spcBef>
              <a:spcAft>
                <a:spcPts val="0"/>
              </a:spcAft>
              <a:buSzPts val="900"/>
              <a:buNone/>
              <a:defRPr/>
            </a:lvl6pPr>
            <a:lvl7pPr marL="0" lvl="6" indent="0" algn="r">
              <a:lnSpc>
                <a:spcPct val="100000"/>
              </a:lnSpc>
              <a:spcBef>
                <a:spcPts val="0"/>
              </a:spcBef>
              <a:spcAft>
                <a:spcPts val="0"/>
              </a:spcAft>
              <a:buSzPts val="900"/>
              <a:buNone/>
              <a:defRPr/>
            </a:lvl7pPr>
            <a:lvl8pPr marL="0" lvl="7" indent="0" algn="r">
              <a:lnSpc>
                <a:spcPct val="100000"/>
              </a:lnSpc>
              <a:spcBef>
                <a:spcPts val="0"/>
              </a:spcBef>
              <a:spcAft>
                <a:spcPts val="0"/>
              </a:spcAft>
              <a:buSzPts val="900"/>
              <a:buNone/>
              <a:defRPr/>
            </a:lvl8pPr>
            <a:lvl9pPr marL="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9" name="Google Shape;29;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 name="Google Shape;51;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a:spLocks noGrp="1"/>
          </p:cNvSpPr>
          <p:nvPr>
            <p:ph type="pic" idx="2"/>
          </p:nvPr>
        </p:nvSpPr>
        <p:spPr>
          <a:xfrm>
            <a:off x="5183188" y="987425"/>
            <a:ext cx="6172200" cy="4873625"/>
          </a:xfrm>
          <a:prstGeom prst="rect">
            <a:avLst/>
          </a:prstGeom>
          <a:noFill/>
          <a:ln>
            <a:noFill/>
          </a:ln>
        </p:spPr>
      </p:sp>
      <p:sp>
        <p:nvSpPr>
          <p:cNvPr id="58" name="Google Shape;58;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1.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accent1"/>
              </a:buClr>
              <a:buSzPts val="3200"/>
              <a:buFont typeface="Century Gothic"/>
              <a:buNone/>
              <a:defRPr sz="3200" b="0"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76" name="Google Shape;76;p12"/>
          <p:cNvSpPr txBox="1">
            <a:spLocks noGrp="1"/>
          </p:cNvSpPr>
          <p:nvPr>
            <p:ph type="body" idx="1"/>
          </p:nvPr>
        </p:nvSpPr>
        <p:spPr>
          <a:xfrm>
            <a:off x="1141413" y="2666999"/>
            <a:ext cx="9905998" cy="3124201"/>
          </a:xfrm>
          <a:prstGeom prst="rect">
            <a:avLst/>
          </a:prstGeom>
          <a:noFill/>
          <a:ln>
            <a:noFill/>
          </a:ln>
        </p:spPr>
        <p:txBody>
          <a:bodyPr spcFirstLastPara="1" wrap="square" lIns="91425" tIns="45700" rIns="91425" bIns="45700" anchor="ctr" anchorCtr="0">
            <a:normAutofit/>
          </a:bodyPr>
          <a:lstStyle>
            <a:lvl1pPr marL="457200" marR="0" lvl="0" indent="-355600" algn="l" rtl="0">
              <a:spcBef>
                <a:spcPts val="400"/>
              </a:spcBef>
              <a:spcAft>
                <a:spcPts val="0"/>
              </a:spcAft>
              <a:buClr>
                <a:schemeClr val="accent1"/>
              </a:buClr>
              <a:buSzPts val="2000"/>
              <a:buFont typeface="Arial"/>
              <a:buChar char="•"/>
              <a:defRPr sz="2000" b="0" i="0" u="none" strike="noStrike" cap="small">
                <a:solidFill>
                  <a:schemeClr val="lt1"/>
                </a:solidFill>
                <a:latin typeface="Century Gothic"/>
                <a:ea typeface="Century Gothic"/>
                <a:cs typeface="Century Gothic"/>
                <a:sym typeface="Century Gothic"/>
              </a:defRPr>
            </a:lvl1pPr>
            <a:lvl2pPr marL="914400" marR="0" lvl="1" indent="-342900" algn="l" rtl="0">
              <a:spcBef>
                <a:spcPts val="600"/>
              </a:spcBef>
              <a:spcAft>
                <a:spcPts val="0"/>
              </a:spcAft>
              <a:buClr>
                <a:schemeClr val="accent1"/>
              </a:buClr>
              <a:buSzPts val="1800"/>
              <a:buFont typeface="Arial"/>
              <a:buChar char="•"/>
              <a:defRPr sz="1800" b="0" i="0" u="none" strike="noStrike" cap="small">
                <a:solidFill>
                  <a:schemeClr val="lt1"/>
                </a:solidFill>
                <a:latin typeface="Century Gothic"/>
                <a:ea typeface="Century Gothic"/>
                <a:cs typeface="Century Gothic"/>
                <a:sym typeface="Century Gothic"/>
              </a:defRPr>
            </a:lvl2pPr>
            <a:lvl3pPr marL="1371600" marR="0" lvl="2" indent="-330200" algn="l" rtl="0">
              <a:spcBef>
                <a:spcPts val="600"/>
              </a:spcBef>
              <a:spcAft>
                <a:spcPts val="0"/>
              </a:spcAft>
              <a:buClr>
                <a:schemeClr val="accent1"/>
              </a:buClr>
              <a:buSzPts val="1600"/>
              <a:buFont typeface="Arial"/>
              <a:buChar char="•"/>
              <a:defRPr sz="1600" b="0" i="0" u="none" strike="noStrike" cap="small">
                <a:solidFill>
                  <a:schemeClr val="lt1"/>
                </a:solidFill>
                <a:latin typeface="Century Gothic"/>
                <a:ea typeface="Century Gothic"/>
                <a:cs typeface="Century Gothic"/>
                <a:sym typeface="Century Gothic"/>
              </a:defRPr>
            </a:lvl3pPr>
            <a:lvl4pPr marL="1828800" marR="0" lvl="3" indent="-317500" algn="l" rtl="0">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4pPr>
            <a:lvl5pPr marL="2286000" marR="0" lvl="4" indent="-317500" algn="l" rtl="0">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5pPr>
            <a:lvl6pPr marL="2743200" marR="0" lvl="5" indent="-304800" algn="l" rtl="0">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6pPr>
            <a:lvl7pPr marL="3200400" marR="0" lvl="6" indent="-304800" algn="l" rtl="0">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7pPr>
            <a:lvl8pPr marL="3657600" marR="0" lvl="7" indent="-304800" algn="l" rtl="0">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8pPr>
            <a:lvl9pPr marL="4114800" marR="0" lvl="8" indent="-304800" algn="l" rtl="0">
              <a:spcBef>
                <a:spcPts val="600"/>
              </a:spcBef>
              <a:spcAft>
                <a:spcPts val="60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9pPr>
          </a:lstStyle>
          <a:p>
            <a:endParaRPr/>
          </a:p>
        </p:txBody>
      </p:sp>
      <p:sp>
        <p:nvSpPr>
          <p:cNvPr id="77" name="Google Shape;77;p12"/>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1" i="0" u="none" strike="noStrike" cap="none">
                <a:solidFill>
                  <a:srgbClr val="BFBFBF"/>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8" name="Google Shape;78;p12"/>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1" i="0" u="none" strike="noStrike" cap="none">
                <a:solidFill>
                  <a:srgbClr val="BFBFBF"/>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9" name="Google Shape;79;p12"/>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4.png"/><Relationship Id="rId4" Type="http://schemas.openxmlformats.org/officeDocument/2006/relationships/image" Target="../media/image11.png"/><Relationship Id="rId9" Type="http://schemas.openxmlformats.org/officeDocument/2006/relationships/hyperlink" Target="https://feedbackloopsclimate.com/introduct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png"/><Relationship Id="rId7"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8.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4.png"/><Relationship Id="rId9"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6.jp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28.jpg"/><Relationship Id="rId5" Type="http://schemas.openxmlformats.org/officeDocument/2006/relationships/image" Target="../media/image26.jp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26.jpg"/><Relationship Id="rId5" Type="http://schemas.openxmlformats.org/officeDocument/2006/relationships/image" Target="../media/image29.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26.jpg"/><Relationship Id="rId5" Type="http://schemas.openxmlformats.org/officeDocument/2006/relationships/image" Target="../media/image29.jp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hyperlink" Target="https://docs.google.com/document/d/10AWdMuQwbcpVzhS52pELFwgxqdAxiZP77kcrDrZCVsU/edit?usp=drive_link" TargetMode="External"/><Relationship Id="rId3" Type="http://schemas.openxmlformats.org/officeDocument/2006/relationships/image" Target="../media/image4.png"/><Relationship Id="rId7" Type="http://schemas.openxmlformats.org/officeDocument/2006/relationships/hyperlink" Target="https://docs.google.com/document/d/1jlGlIbeajdgenTsg8XChom61ADT2RoJxj3vCxHrzkqc/edit?usp=drive_link"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hyperlink" Target="https://docs.google.com/document/d/17qgzGM14gBf6z_pA0epDj10YP-6RF74Id9CdiVH8gio/edit?usp=drive_link" TargetMode="External"/><Relationship Id="rId11" Type="http://schemas.openxmlformats.org/officeDocument/2006/relationships/hyperlink" Target="https://docs.google.com/document/d/1H3NYf00rEye45F4SInDo8Bk449UZPCPEfTvvXLb0Frg/edit?usp=drive_link" TargetMode="External"/><Relationship Id="rId5" Type="http://schemas.openxmlformats.org/officeDocument/2006/relationships/hyperlink" Target="https://drive.google.com/drive/u/2/folders/1ukWo9IJ_KvXaELGmmxnjMUGS_05EFy8q" TargetMode="External"/><Relationship Id="rId10" Type="http://schemas.openxmlformats.org/officeDocument/2006/relationships/hyperlink" Target="https://drive.google.com/drive/folders/1LdnYnVAYq-ISRH4PIruxvxcAoQMTyF5i?usp=drive_link" TargetMode="External"/><Relationship Id="rId4" Type="http://schemas.openxmlformats.org/officeDocument/2006/relationships/hyperlink" Target="https://docs.google.com/document/d/1Q9vlW1B2JRsXLsUTlorjC_QwXjEJjJmttVSeZe8bViA/edit?usp=drive_link" TargetMode="External"/><Relationship Id="rId9" Type="http://schemas.openxmlformats.org/officeDocument/2006/relationships/hyperlink" Target="https://docs.google.com/document/d/1aCjrWzdVYKXPG-284_d1o-wv455Lq6PaE7MfqoySgTg/edit?usp=drive_lin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hyperlink" Target="mailto:RotaryClimateToolkit@rotary7910.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pic>
        <p:nvPicPr>
          <p:cNvPr id="197" name="Google Shape;197;p30" descr="A tree on a hill&#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98" name="Google Shape;198;p30"/>
          <p:cNvSpPr txBox="1"/>
          <p:nvPr/>
        </p:nvSpPr>
        <p:spPr>
          <a:xfrm>
            <a:off x="304800" y="1324927"/>
            <a:ext cx="11582400" cy="36810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8000" b="1" i="0" u="none" strike="noStrike" cap="none">
              <a:solidFill>
                <a:schemeClr val="lt1"/>
              </a:solidFill>
              <a:latin typeface="Arial Black"/>
              <a:ea typeface="Arial Black"/>
              <a:cs typeface="Arial Black"/>
              <a:sym typeface="Arial Black"/>
            </a:endParaRPr>
          </a:p>
          <a:p>
            <a:pPr marL="0" marR="0" lvl="0" indent="0" algn="ctr" rtl="0">
              <a:lnSpc>
                <a:spcPct val="90000"/>
              </a:lnSpc>
              <a:spcBef>
                <a:spcPts val="0"/>
              </a:spcBef>
              <a:spcAft>
                <a:spcPts val="0"/>
              </a:spcAft>
              <a:buNone/>
            </a:pPr>
            <a:r>
              <a:rPr lang="en-US" sz="10000" b="1" i="0" u="none" strike="noStrike" cap="none">
                <a:solidFill>
                  <a:srgbClr val="17458F"/>
                </a:solidFill>
                <a:latin typeface="Arial Black"/>
                <a:ea typeface="Arial Black"/>
                <a:cs typeface="Arial Black"/>
                <a:sym typeface="Arial Black"/>
              </a:rPr>
              <a:t>Climate Action</a:t>
            </a:r>
            <a:endParaRPr/>
          </a:p>
          <a:p>
            <a:pPr marL="0" marR="0" lvl="0" indent="0" algn="ctr" rtl="0">
              <a:lnSpc>
                <a:spcPct val="90000"/>
              </a:lnSpc>
              <a:spcBef>
                <a:spcPts val="0"/>
              </a:spcBef>
              <a:spcAft>
                <a:spcPts val="0"/>
              </a:spcAft>
              <a:buNone/>
            </a:pPr>
            <a:r>
              <a:rPr lang="en-US" sz="10000" b="1" i="0" u="none" strike="noStrike" cap="none">
                <a:solidFill>
                  <a:srgbClr val="F7A81B"/>
                </a:solidFill>
                <a:latin typeface="Arial Black"/>
                <a:ea typeface="Arial Black"/>
                <a:cs typeface="Arial Black"/>
                <a:sym typeface="Arial Black"/>
              </a:rPr>
              <a:t>NOW</a:t>
            </a:r>
            <a:endParaRPr/>
          </a:p>
        </p:txBody>
      </p:sp>
      <p:pic>
        <p:nvPicPr>
          <p:cNvPr id="199" name="Google Shape;199;p30" descr="A yellow and blue text with a black background&#10;&#10;Description automatically generated"/>
          <p:cNvPicPr preferRelativeResize="0"/>
          <p:nvPr/>
        </p:nvPicPr>
        <p:blipFill rotWithShape="1">
          <a:blip r:embed="rId4">
            <a:alphaModFix/>
          </a:blip>
          <a:srcRect/>
          <a:stretch/>
        </p:blipFill>
        <p:spPr>
          <a:xfrm>
            <a:off x="3953562" y="771169"/>
            <a:ext cx="4284876" cy="1608640"/>
          </a:xfrm>
          <a:prstGeom prst="rect">
            <a:avLst/>
          </a:prstGeom>
          <a:noFill/>
          <a:ln>
            <a:noFill/>
          </a:ln>
        </p:spPr>
      </p:pic>
      <p:sp>
        <p:nvSpPr>
          <p:cNvPr id="200" name="Google Shape;200;p30"/>
          <p:cNvSpPr txBox="1"/>
          <p:nvPr/>
        </p:nvSpPr>
        <p:spPr>
          <a:xfrm>
            <a:off x="631372" y="5197630"/>
            <a:ext cx="10929257"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1" i="0" u="none" strike="noStrike" cap="none">
                <a:solidFill>
                  <a:schemeClr val="lt1"/>
                </a:solidFill>
                <a:latin typeface="Arial"/>
                <a:ea typeface="Arial"/>
                <a:cs typeface="Arial"/>
                <a:sym typeface="Arial"/>
              </a:rPr>
              <a:t>Films and Toolkit to Raise the Priority of the Climate Crisis and Inspire Action</a:t>
            </a:r>
            <a:endParaRPr/>
          </a:p>
        </p:txBody>
      </p:sp>
      <p:pic>
        <p:nvPicPr>
          <p:cNvPr id="201" name="Google Shape;201;p30" descr="A yellow and black logo&#10;&#10;Description automatically generated"/>
          <p:cNvPicPr preferRelativeResize="0"/>
          <p:nvPr/>
        </p:nvPicPr>
        <p:blipFill rotWithShape="1">
          <a:blip r:embed="rId5">
            <a:alphaModFix/>
          </a:blip>
          <a:srcRect/>
          <a:stretch/>
        </p:blipFill>
        <p:spPr>
          <a:xfrm>
            <a:off x="10281682" y="7165175"/>
            <a:ext cx="2260637" cy="50399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39" descr="A picture containing nature, night sky&#10;&#10;Description automatically generated"/>
          <p:cNvPicPr preferRelativeResize="0"/>
          <p:nvPr/>
        </p:nvPicPr>
        <p:blipFill rotWithShape="1">
          <a:blip r:embed="rId3">
            <a:alphaModFix amt="85000"/>
          </a:blip>
          <a:srcRect/>
          <a:stretch/>
        </p:blipFill>
        <p:spPr>
          <a:xfrm>
            <a:off x="0" y="0"/>
            <a:ext cx="12192000" cy="6858000"/>
          </a:xfrm>
          <a:prstGeom prst="rect">
            <a:avLst/>
          </a:prstGeom>
          <a:noFill/>
          <a:ln>
            <a:noFill/>
          </a:ln>
        </p:spPr>
      </p:pic>
      <p:sp>
        <p:nvSpPr>
          <p:cNvPr id="297" name="Google Shape;297;p39"/>
          <p:cNvSpPr txBox="1"/>
          <p:nvPr/>
        </p:nvSpPr>
        <p:spPr>
          <a:xfrm>
            <a:off x="209551" y="61467"/>
            <a:ext cx="11772899" cy="7847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US" sz="4500" b="0" i="0" u="none" strike="noStrike" cap="none">
                <a:solidFill>
                  <a:schemeClr val="lt1"/>
                </a:solidFill>
                <a:latin typeface="Arial Black"/>
                <a:ea typeface="Arial Black"/>
                <a:cs typeface="Arial Black"/>
                <a:sym typeface="Arial Black"/>
              </a:rPr>
              <a:t>Climate Emergency: Feedback Loops</a:t>
            </a:r>
            <a:endParaRPr sz="4500" b="0" i="0" u="none" strike="noStrike" cap="none">
              <a:solidFill>
                <a:srgbClr val="000000"/>
              </a:solidFill>
              <a:latin typeface="Arial"/>
              <a:ea typeface="Arial"/>
              <a:cs typeface="Arial"/>
              <a:sym typeface="Arial"/>
            </a:endParaRPr>
          </a:p>
        </p:txBody>
      </p:sp>
      <p:grpSp>
        <p:nvGrpSpPr>
          <p:cNvPr id="298" name="Google Shape;298;p39"/>
          <p:cNvGrpSpPr/>
          <p:nvPr/>
        </p:nvGrpSpPr>
        <p:grpSpPr>
          <a:xfrm>
            <a:off x="209551" y="1900117"/>
            <a:ext cx="3511052" cy="1952011"/>
            <a:chOff x="1338467" y="1487672"/>
            <a:chExt cx="3511052" cy="1952011"/>
          </a:xfrm>
        </p:grpSpPr>
        <p:pic>
          <p:nvPicPr>
            <p:cNvPr id="299" name="Google Shape;299;p39" descr="A picture containing sky, tree, outdoor, mountain&#10;&#10;Description automatically generated"/>
            <p:cNvPicPr preferRelativeResize="0"/>
            <p:nvPr/>
          </p:nvPicPr>
          <p:blipFill rotWithShape="1">
            <a:blip r:embed="rId4">
              <a:alphaModFix amt="50000"/>
            </a:blip>
            <a:srcRect r="425" b="-1"/>
            <a:stretch/>
          </p:blipFill>
          <p:spPr>
            <a:xfrm>
              <a:off x="1338467" y="1487672"/>
              <a:ext cx="3511052" cy="1952011"/>
            </a:xfrm>
            <a:prstGeom prst="rect">
              <a:avLst/>
            </a:prstGeom>
            <a:noFill/>
            <a:ln>
              <a:noFill/>
            </a:ln>
          </p:spPr>
        </p:pic>
        <p:sp>
          <p:nvSpPr>
            <p:cNvPr id="300" name="Google Shape;300;p39"/>
            <p:cNvSpPr txBox="1"/>
            <p:nvPr/>
          </p:nvSpPr>
          <p:spPr>
            <a:xfrm>
              <a:off x="1928528" y="2109754"/>
              <a:ext cx="233093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BFBFBF"/>
                  </a:solidFill>
                  <a:latin typeface="Arial Black"/>
                  <a:ea typeface="Arial Black"/>
                  <a:cs typeface="Arial Black"/>
                  <a:sym typeface="Arial Black"/>
                </a:rPr>
                <a:t>Forests</a:t>
              </a:r>
              <a:endParaRPr sz="4000" b="0" i="0" u="none" strike="noStrike" cap="none">
                <a:solidFill>
                  <a:srgbClr val="BFBFBF"/>
                </a:solidFill>
                <a:latin typeface="Arial"/>
                <a:ea typeface="Arial"/>
                <a:cs typeface="Arial"/>
                <a:sym typeface="Arial"/>
              </a:endParaRPr>
            </a:p>
          </p:txBody>
        </p:sp>
      </p:grpSp>
      <p:grpSp>
        <p:nvGrpSpPr>
          <p:cNvPr id="301" name="Google Shape;301;p39"/>
          <p:cNvGrpSpPr/>
          <p:nvPr/>
        </p:nvGrpSpPr>
        <p:grpSpPr>
          <a:xfrm>
            <a:off x="2148292" y="4037175"/>
            <a:ext cx="3544302" cy="2116191"/>
            <a:chOff x="1149074" y="3851084"/>
            <a:chExt cx="3544302" cy="2116191"/>
          </a:xfrm>
        </p:grpSpPr>
        <p:pic>
          <p:nvPicPr>
            <p:cNvPr id="302" name="Google Shape;302;p39" descr="A body of water with icebergs in it&#10;&#10;Description automatically generated with medium confidence"/>
            <p:cNvPicPr preferRelativeResize="0"/>
            <p:nvPr/>
          </p:nvPicPr>
          <p:blipFill rotWithShape="1">
            <a:blip r:embed="rId5">
              <a:alphaModFix amt="50000"/>
            </a:blip>
            <a:srcRect t="9012" r="19406" b="10059"/>
            <a:stretch/>
          </p:blipFill>
          <p:spPr>
            <a:xfrm>
              <a:off x="1149074" y="3851084"/>
              <a:ext cx="3544302" cy="2116191"/>
            </a:xfrm>
            <a:prstGeom prst="rect">
              <a:avLst/>
            </a:prstGeom>
            <a:noFill/>
            <a:ln>
              <a:noFill/>
            </a:ln>
          </p:spPr>
        </p:pic>
        <p:sp>
          <p:nvSpPr>
            <p:cNvPr id="303" name="Google Shape;303;p39"/>
            <p:cNvSpPr txBox="1"/>
            <p:nvPr/>
          </p:nvSpPr>
          <p:spPr>
            <a:xfrm>
              <a:off x="1870060" y="4555256"/>
              <a:ext cx="210233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BFBFBF"/>
                  </a:solidFill>
                  <a:latin typeface="Arial Black"/>
                  <a:ea typeface="Arial Black"/>
                  <a:cs typeface="Arial Black"/>
                  <a:sym typeface="Arial Black"/>
                </a:rPr>
                <a:t>Albedo</a:t>
              </a:r>
              <a:endParaRPr sz="4000" b="0" i="0" u="none" strike="noStrike" cap="none">
                <a:solidFill>
                  <a:srgbClr val="BFBFBF"/>
                </a:solidFill>
                <a:latin typeface="Arial"/>
                <a:ea typeface="Arial"/>
                <a:cs typeface="Arial"/>
                <a:sym typeface="Arial"/>
              </a:endParaRPr>
            </a:p>
          </p:txBody>
        </p:sp>
      </p:grpSp>
      <p:grpSp>
        <p:nvGrpSpPr>
          <p:cNvPr id="304" name="Google Shape;304;p39"/>
          <p:cNvGrpSpPr/>
          <p:nvPr/>
        </p:nvGrpSpPr>
        <p:grpSpPr>
          <a:xfrm>
            <a:off x="8410545" y="1900117"/>
            <a:ext cx="3571904" cy="1952011"/>
            <a:chOff x="7679940" y="1557697"/>
            <a:chExt cx="3571904" cy="1952011"/>
          </a:xfrm>
        </p:grpSpPr>
        <p:pic>
          <p:nvPicPr>
            <p:cNvPr id="305" name="Google Shape;305;p39" descr="A large sand dune with a cloudy sky&#10;&#10;Description automatically generated"/>
            <p:cNvPicPr preferRelativeResize="0"/>
            <p:nvPr/>
          </p:nvPicPr>
          <p:blipFill rotWithShape="1">
            <a:blip r:embed="rId6">
              <a:alphaModFix amt="50000"/>
            </a:blip>
            <a:srcRect/>
            <a:stretch/>
          </p:blipFill>
          <p:spPr>
            <a:xfrm>
              <a:off x="7710366" y="1557697"/>
              <a:ext cx="3511052" cy="1952011"/>
            </a:xfrm>
            <a:prstGeom prst="rect">
              <a:avLst/>
            </a:prstGeom>
            <a:noFill/>
            <a:ln>
              <a:noFill/>
            </a:ln>
          </p:spPr>
        </p:pic>
        <p:sp>
          <p:nvSpPr>
            <p:cNvPr id="306" name="Google Shape;306;p39"/>
            <p:cNvSpPr txBox="1"/>
            <p:nvPr/>
          </p:nvSpPr>
          <p:spPr>
            <a:xfrm>
              <a:off x="7679940" y="2179779"/>
              <a:ext cx="357190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BFBFBF"/>
                  </a:solidFill>
                  <a:latin typeface="Arial Black"/>
                  <a:ea typeface="Arial Black"/>
                  <a:cs typeface="Arial Black"/>
                  <a:sym typeface="Arial Black"/>
                </a:rPr>
                <a:t>Atmosphere</a:t>
              </a:r>
              <a:endParaRPr sz="4000" b="0" i="0" u="none" strike="noStrike" cap="none">
                <a:solidFill>
                  <a:srgbClr val="BFBFBF"/>
                </a:solidFill>
                <a:latin typeface="Arial"/>
                <a:ea typeface="Arial"/>
                <a:cs typeface="Arial"/>
                <a:sym typeface="Arial"/>
              </a:endParaRPr>
            </a:p>
          </p:txBody>
        </p:sp>
      </p:grpSp>
      <p:grpSp>
        <p:nvGrpSpPr>
          <p:cNvPr id="307" name="Google Shape;307;p39"/>
          <p:cNvGrpSpPr/>
          <p:nvPr/>
        </p:nvGrpSpPr>
        <p:grpSpPr>
          <a:xfrm>
            <a:off x="6499407" y="4111590"/>
            <a:ext cx="3511052" cy="1952011"/>
            <a:chOff x="5327610" y="4111590"/>
            <a:chExt cx="3511052" cy="1952011"/>
          </a:xfrm>
        </p:grpSpPr>
        <p:pic>
          <p:nvPicPr>
            <p:cNvPr id="308" name="Google Shape;308;p39" descr="A snowy landscape with hills and grass&#10;&#10;Description automatically generated"/>
            <p:cNvPicPr preferRelativeResize="0"/>
            <p:nvPr/>
          </p:nvPicPr>
          <p:blipFill rotWithShape="1">
            <a:blip r:embed="rId7">
              <a:alphaModFix amt="50000"/>
            </a:blip>
            <a:srcRect l="408" t="10318" r="31694" b="25035"/>
            <a:stretch/>
          </p:blipFill>
          <p:spPr>
            <a:xfrm>
              <a:off x="5327610" y="4111590"/>
              <a:ext cx="3511052" cy="1952011"/>
            </a:xfrm>
            <a:prstGeom prst="rect">
              <a:avLst/>
            </a:prstGeom>
            <a:noFill/>
            <a:ln>
              <a:noFill/>
            </a:ln>
          </p:spPr>
        </p:pic>
        <p:sp>
          <p:nvSpPr>
            <p:cNvPr id="309" name="Google Shape;309;p39"/>
            <p:cNvSpPr txBox="1"/>
            <p:nvPr/>
          </p:nvSpPr>
          <p:spPr>
            <a:xfrm>
              <a:off x="5389714" y="4733672"/>
              <a:ext cx="3386845"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BFBFBF"/>
                  </a:solidFill>
                  <a:latin typeface="Arial Black"/>
                  <a:ea typeface="Arial Black"/>
                  <a:cs typeface="Arial Black"/>
                  <a:sym typeface="Arial Black"/>
                </a:rPr>
                <a:t>Permafrost</a:t>
              </a:r>
              <a:endParaRPr sz="4000" b="0" i="0" u="none" strike="noStrike" cap="none">
                <a:solidFill>
                  <a:srgbClr val="BFBFBF"/>
                </a:solidFill>
                <a:latin typeface="Arial"/>
                <a:ea typeface="Arial"/>
                <a:cs typeface="Arial"/>
                <a:sym typeface="Arial"/>
              </a:endParaRPr>
            </a:p>
          </p:txBody>
        </p:sp>
      </p:grpSp>
      <p:grpSp>
        <p:nvGrpSpPr>
          <p:cNvPr id="310" name="Google Shape;310;p39"/>
          <p:cNvGrpSpPr/>
          <p:nvPr/>
        </p:nvGrpSpPr>
        <p:grpSpPr>
          <a:xfrm>
            <a:off x="3088772" y="1457091"/>
            <a:ext cx="5382627" cy="3225034"/>
            <a:chOff x="4264091" y="1563393"/>
            <a:chExt cx="3663818" cy="2195199"/>
          </a:xfrm>
        </p:grpSpPr>
        <p:pic>
          <p:nvPicPr>
            <p:cNvPr id="311" name="Google Shape;311;p39" descr="Apple's Upcoming TV Drama Is Allegedly About Vietnam Vets on a ..."/>
            <p:cNvPicPr preferRelativeResize="0"/>
            <p:nvPr/>
          </p:nvPicPr>
          <p:blipFill rotWithShape="1">
            <a:blip r:embed="rId8">
              <a:alphaModFix/>
            </a:blip>
            <a:srcRect/>
            <a:stretch/>
          </p:blipFill>
          <p:spPr>
            <a:xfrm>
              <a:off x="4264091" y="1563393"/>
              <a:ext cx="3663818" cy="2195199"/>
            </a:xfrm>
            <a:prstGeom prst="rect">
              <a:avLst/>
            </a:prstGeom>
            <a:noFill/>
            <a:ln>
              <a:noFill/>
            </a:ln>
          </p:spPr>
        </p:pic>
        <p:sp>
          <p:nvSpPr>
            <p:cNvPr id="312" name="Google Shape;312;p39"/>
            <p:cNvSpPr txBox="1"/>
            <p:nvPr/>
          </p:nvSpPr>
          <p:spPr>
            <a:xfrm>
              <a:off x="4279029" y="3097525"/>
              <a:ext cx="3607577" cy="4818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sng" strike="noStrike" cap="none">
                  <a:solidFill>
                    <a:schemeClr val="hlink"/>
                  </a:solidFill>
                  <a:latin typeface="Arial Black"/>
                  <a:ea typeface="Arial Black"/>
                  <a:cs typeface="Arial Black"/>
                  <a:sym typeface="Arial Black"/>
                  <a:hlinkClick r:id="rId9"/>
                </a:rPr>
                <a:t>Introduction</a:t>
              </a:r>
              <a:endParaRPr sz="4000" b="0" i="0" u="none" strike="noStrike" cap="none">
                <a:solidFill>
                  <a:srgbClr val="F7A81B"/>
                </a:solidFill>
                <a:latin typeface="Arial"/>
                <a:ea typeface="Arial"/>
                <a:cs typeface="Arial"/>
                <a:sym typeface="Arial"/>
              </a:endParaRPr>
            </a:p>
          </p:txBody>
        </p:sp>
      </p:grpSp>
      <p:pic>
        <p:nvPicPr>
          <p:cNvPr id="313" name="Google Shape;313;p39" descr="A yellow and black logo&#10;&#10;Description automatically generated"/>
          <p:cNvPicPr preferRelativeResize="0"/>
          <p:nvPr/>
        </p:nvPicPr>
        <p:blipFill rotWithShape="1">
          <a:blip r:embed="rId10">
            <a:alphaModFix/>
          </a:blip>
          <a:srcRect/>
          <a:stretch/>
        </p:blipFill>
        <p:spPr>
          <a:xfrm>
            <a:off x="9803217" y="6244843"/>
            <a:ext cx="2260637" cy="5039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sp>
        <p:nvSpPr>
          <p:cNvPr id="318" name="Google Shape;318;p40"/>
          <p:cNvSpPr/>
          <p:nvPr/>
        </p:nvSpPr>
        <p:spPr>
          <a:xfrm>
            <a:off x="-2"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19" name="Google Shape;319;p40" descr="A picture containing nature, night sky&#10;&#10;Description automatically generated"/>
          <p:cNvPicPr preferRelativeResize="0"/>
          <p:nvPr/>
        </p:nvPicPr>
        <p:blipFill rotWithShape="1">
          <a:blip r:embed="rId3">
            <a:alphaModFix/>
          </a:blip>
          <a:srcRect l="4047" r="9535" b="-2"/>
          <a:stretch/>
        </p:blipFill>
        <p:spPr>
          <a:xfrm>
            <a:off x="-1" y="190"/>
            <a:ext cx="8128855" cy="5291194"/>
          </a:xfrm>
          <a:prstGeom prst="rect">
            <a:avLst/>
          </a:prstGeom>
          <a:noFill/>
          <a:ln>
            <a:noFill/>
          </a:ln>
        </p:spPr>
      </p:pic>
      <p:sp>
        <p:nvSpPr>
          <p:cNvPr id="320" name="Google Shape;320;p40"/>
          <p:cNvSpPr/>
          <p:nvPr/>
        </p:nvSpPr>
        <p:spPr>
          <a:xfrm flipH="1">
            <a:off x="-264" y="5282206"/>
            <a:ext cx="12192264" cy="1163844"/>
          </a:xfrm>
          <a:prstGeom prst="rect">
            <a:avLst/>
          </a:prstGeom>
          <a:gradFill>
            <a:gsLst>
              <a:gs pos="0">
                <a:srgbClr val="2F5496">
                  <a:alpha val="10980"/>
                </a:srgbClr>
              </a:gs>
              <a:gs pos="28000">
                <a:srgbClr val="2F5496">
                  <a:alpha val="10980"/>
                </a:srgbClr>
              </a:gs>
              <a:gs pos="100000">
                <a:srgbClr val="000000">
                  <a:alpha val="76862"/>
                </a:srgbClr>
              </a:gs>
            </a:gsLst>
            <a:lin ang="12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1" name="Google Shape;321;p40"/>
          <p:cNvSpPr/>
          <p:nvPr/>
        </p:nvSpPr>
        <p:spPr>
          <a:xfrm flipH="1">
            <a:off x="2" y="5282206"/>
            <a:ext cx="12191998" cy="1586485"/>
          </a:xfrm>
          <a:prstGeom prst="rect">
            <a:avLst/>
          </a:prstGeom>
          <a:gradFill>
            <a:gsLst>
              <a:gs pos="0">
                <a:srgbClr val="000000">
                  <a:alpha val="95686"/>
                </a:srgbClr>
              </a:gs>
              <a:gs pos="100000">
                <a:schemeClr val="accent1"/>
              </a:gs>
            </a:gsLst>
            <a:lin ang="8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2" name="Google Shape;322;p40"/>
          <p:cNvSpPr txBox="1"/>
          <p:nvPr/>
        </p:nvSpPr>
        <p:spPr>
          <a:xfrm>
            <a:off x="699715" y="5635366"/>
            <a:ext cx="7265934" cy="898581"/>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5400" b="1" i="0" u="none" strike="noStrike" cap="none">
                <a:solidFill>
                  <a:srgbClr val="FFFFFF"/>
                </a:solidFill>
                <a:latin typeface="Arial"/>
                <a:ea typeface="Arial"/>
                <a:cs typeface="Arial"/>
                <a:sym typeface="Arial"/>
              </a:rPr>
              <a:t>IT IS NOT TOO LATE </a:t>
            </a:r>
            <a:endParaRPr sz="5400" b="0" i="0" u="none" strike="noStrike" cap="none">
              <a:solidFill>
                <a:srgbClr val="FFFFFF"/>
              </a:solidFill>
              <a:latin typeface="Arial"/>
              <a:ea typeface="Arial"/>
              <a:cs typeface="Arial"/>
              <a:sym typeface="Arial"/>
            </a:endParaRPr>
          </a:p>
        </p:txBody>
      </p:sp>
      <p:sp>
        <p:nvSpPr>
          <p:cNvPr id="323" name="Google Shape;323;p40"/>
          <p:cNvSpPr/>
          <p:nvPr/>
        </p:nvSpPr>
        <p:spPr>
          <a:xfrm rot="10800000" flipH="1">
            <a:off x="8128857" y="5282206"/>
            <a:ext cx="4063143" cy="1576412"/>
          </a:xfrm>
          <a:prstGeom prst="rect">
            <a:avLst/>
          </a:prstGeom>
          <a:gradFill>
            <a:gsLst>
              <a:gs pos="0">
                <a:srgbClr val="1F3864">
                  <a:alpha val="67843"/>
                </a:srgbClr>
              </a:gs>
              <a:gs pos="19000">
                <a:srgbClr val="1F3864">
                  <a:alpha val="67843"/>
                </a:srgbClr>
              </a:gs>
              <a:gs pos="100000">
                <a:srgbClr val="4472C4">
                  <a:alpha val="78823"/>
                </a:srgbClr>
              </a:gs>
            </a:gsLst>
            <a:lin ang="191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4" name="Google Shape;324;p40" descr="A blue wall clock showing the time 11:59"/>
          <p:cNvPicPr preferRelativeResize="0"/>
          <p:nvPr/>
        </p:nvPicPr>
        <p:blipFill rotWithShape="1">
          <a:blip r:embed="rId4">
            <a:alphaModFix/>
          </a:blip>
          <a:srcRect l="2166" r="46768" b="-2"/>
          <a:stretch/>
        </p:blipFill>
        <p:spPr>
          <a:xfrm>
            <a:off x="8128856" y="1"/>
            <a:ext cx="4063143" cy="5291384"/>
          </a:xfrm>
          <a:prstGeom prst="rect">
            <a:avLst/>
          </a:prstGeom>
          <a:noFill/>
          <a:ln>
            <a:noFill/>
          </a:ln>
        </p:spPr>
      </p:pic>
      <p:sp>
        <p:nvSpPr>
          <p:cNvPr id="325" name="Google Shape;325;p40"/>
          <p:cNvSpPr txBox="1"/>
          <p:nvPr/>
        </p:nvSpPr>
        <p:spPr>
          <a:xfrm>
            <a:off x="350265" y="1676389"/>
            <a:ext cx="7428321"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Arial Black"/>
                <a:ea typeface="Arial Black"/>
                <a:cs typeface="Arial Black"/>
                <a:sym typeface="Arial Black"/>
              </a:rPr>
              <a:t>Many people see these films and have feelings of fear, sadness, or that it’s too late to stop feedback loops and/or the climate crisis.</a:t>
            </a:r>
            <a:r>
              <a:rPr lang="en-US" sz="3600" b="0" i="0" u="none" strike="noStrike" cap="none">
                <a:solidFill>
                  <a:schemeClr val="lt1"/>
                </a:solidFill>
                <a:latin typeface="Arial"/>
                <a:ea typeface="Arial"/>
                <a:cs typeface="Arial"/>
                <a:sym typeface="Arial"/>
              </a:rPr>
              <a:t> </a:t>
            </a:r>
            <a:endParaRPr/>
          </a:p>
        </p:txBody>
      </p:sp>
      <p:pic>
        <p:nvPicPr>
          <p:cNvPr id="326" name="Google Shape;326;p40" descr="A yellow and black logo&#10;&#10;Description automatically generated"/>
          <p:cNvPicPr preferRelativeResize="0"/>
          <p:nvPr/>
        </p:nvPicPr>
        <p:blipFill rotWithShape="1">
          <a:blip r:embed="rId5">
            <a:alphaModFix/>
          </a:blip>
          <a:srcRect/>
          <a:stretch/>
        </p:blipFill>
        <p:spPr>
          <a:xfrm>
            <a:off x="9803217" y="6244843"/>
            <a:ext cx="2260637" cy="50399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0"/>
        <p:cNvGrpSpPr/>
        <p:nvPr/>
      </p:nvGrpSpPr>
      <p:grpSpPr>
        <a:xfrm>
          <a:off x="0" y="0"/>
          <a:ext cx="0" cy="0"/>
          <a:chOff x="0" y="0"/>
          <a:chExt cx="0" cy="0"/>
        </a:xfrm>
      </p:grpSpPr>
      <p:sp>
        <p:nvSpPr>
          <p:cNvPr id="331" name="Google Shape;331;p41"/>
          <p:cNvSpPr/>
          <p:nvPr/>
        </p:nvSpPr>
        <p:spPr>
          <a:xfrm>
            <a:off x="0" y="0"/>
            <a:ext cx="12191999" cy="6858000"/>
          </a:xfrm>
          <a:custGeom>
            <a:avLst/>
            <a:gdLst/>
            <a:ahLst/>
            <a:cxnLst/>
            <a:rect l="l" t="t" r="r" b="b"/>
            <a:pathLst>
              <a:path w="12191999" h="6858000" extrusionOk="0">
                <a:moveTo>
                  <a:pt x="0" y="0"/>
                </a:moveTo>
                <a:lnTo>
                  <a:pt x="12191999" y="0"/>
                </a:lnTo>
                <a:lnTo>
                  <a:pt x="12191999" y="6858000"/>
                </a:lnTo>
                <a:lnTo>
                  <a:pt x="0" y="685800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2" name="Google Shape;332;p41"/>
          <p:cNvSpPr txBox="1">
            <a:spLocks noGrp="1"/>
          </p:cNvSpPr>
          <p:nvPr>
            <p:ph type="subTitle" idx="1"/>
          </p:nvPr>
        </p:nvSpPr>
        <p:spPr>
          <a:xfrm>
            <a:off x="308539" y="1452205"/>
            <a:ext cx="4201863" cy="334839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SzPts val="4800"/>
              <a:buNone/>
            </a:pPr>
            <a:r>
              <a:rPr lang="en-US" sz="4800">
                <a:latin typeface="Arial Black"/>
                <a:ea typeface="Arial Black"/>
                <a:cs typeface="Arial Black"/>
                <a:sym typeface="Arial Black"/>
              </a:rPr>
              <a:t>Individual Action</a:t>
            </a:r>
            <a:endParaRPr/>
          </a:p>
          <a:p>
            <a:pPr marL="0" lvl="0" indent="0" algn="ctr" rtl="0">
              <a:spcBef>
                <a:spcPts val="1400"/>
              </a:spcBef>
              <a:spcAft>
                <a:spcPts val="0"/>
              </a:spcAft>
              <a:buSzPts val="4000"/>
              <a:buNone/>
            </a:pPr>
            <a:r>
              <a:rPr lang="en-US" sz="4000" i="1">
                <a:latin typeface="Arial Black"/>
                <a:ea typeface="Arial Black"/>
                <a:cs typeface="Arial Black"/>
                <a:sym typeface="Arial Black"/>
              </a:rPr>
              <a:t>is good… </a:t>
            </a:r>
            <a:endParaRPr/>
          </a:p>
        </p:txBody>
      </p:sp>
      <p:cxnSp>
        <p:nvCxnSpPr>
          <p:cNvPr id="333" name="Google Shape;333;p41"/>
          <p:cNvCxnSpPr/>
          <p:nvPr/>
        </p:nvCxnSpPr>
        <p:spPr>
          <a:xfrm>
            <a:off x="4654769" y="2057400"/>
            <a:ext cx="0" cy="2743200"/>
          </a:xfrm>
          <a:prstGeom prst="straightConnector1">
            <a:avLst/>
          </a:prstGeom>
          <a:noFill/>
          <a:ln w="19050" cap="flat" cmpd="sng">
            <a:solidFill>
              <a:schemeClr val="accent1"/>
            </a:solidFill>
            <a:prstDash val="solid"/>
            <a:round/>
            <a:headEnd type="none" w="sm" len="sm"/>
            <a:tailEnd type="none" w="sm" len="sm"/>
          </a:ln>
        </p:spPr>
      </p:cxnSp>
      <p:pic>
        <p:nvPicPr>
          <p:cNvPr id="334" name="Google Shape;334;p41" descr="A yellow and black logo&#10;&#10;Description automatically generated"/>
          <p:cNvPicPr preferRelativeResize="0"/>
          <p:nvPr/>
        </p:nvPicPr>
        <p:blipFill rotWithShape="1">
          <a:blip r:embed="rId4">
            <a:alphaModFix/>
          </a:blip>
          <a:srcRect/>
          <a:stretch/>
        </p:blipFill>
        <p:spPr>
          <a:xfrm>
            <a:off x="9803217" y="6244843"/>
            <a:ext cx="2260637" cy="503995"/>
          </a:xfrm>
          <a:prstGeom prst="rect">
            <a:avLst/>
          </a:prstGeom>
          <a:noFill/>
          <a:ln>
            <a:noFill/>
          </a:ln>
        </p:spPr>
      </p:pic>
      <p:sp>
        <p:nvSpPr>
          <p:cNvPr id="335" name="Google Shape;335;p41"/>
          <p:cNvSpPr txBox="1"/>
          <p:nvPr/>
        </p:nvSpPr>
        <p:spPr>
          <a:xfrm>
            <a:off x="-228966" y="800998"/>
            <a:ext cx="5610864" cy="5909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3600" b="1" i="0" u="none" strike="noStrike" cap="none">
                <a:solidFill>
                  <a:srgbClr val="F7A81B"/>
                </a:solidFill>
                <a:latin typeface="Arial Black"/>
                <a:ea typeface="Arial Black"/>
                <a:cs typeface="Arial Black"/>
                <a:sym typeface="Arial Black"/>
              </a:rPr>
              <a:t>What Can YOU DO?</a:t>
            </a:r>
            <a:endParaRPr sz="3600" b="1" i="0" u="none" strike="noStrike" cap="none">
              <a:solidFill>
                <a:srgbClr val="F7A81B"/>
              </a:solidFill>
              <a:latin typeface="Arial Black"/>
              <a:ea typeface="Arial Black"/>
              <a:cs typeface="Arial Black"/>
              <a:sym typeface="Arial Black"/>
            </a:endParaRPr>
          </a:p>
        </p:txBody>
      </p:sp>
      <p:pic>
        <p:nvPicPr>
          <p:cNvPr id="336" name="Google Shape;336;p41" descr="A house with solar panels on the roof&#10;&#10;Description automatically generated"/>
          <p:cNvPicPr preferRelativeResize="0"/>
          <p:nvPr/>
        </p:nvPicPr>
        <p:blipFill rotWithShape="1">
          <a:blip r:embed="rId5">
            <a:alphaModFix/>
          </a:blip>
          <a:srcRect/>
          <a:stretch/>
        </p:blipFill>
        <p:spPr>
          <a:xfrm>
            <a:off x="5692812" y="271391"/>
            <a:ext cx="2536493" cy="1690995"/>
          </a:xfrm>
          <a:prstGeom prst="rect">
            <a:avLst/>
          </a:prstGeom>
          <a:noFill/>
          <a:ln>
            <a:noFill/>
          </a:ln>
        </p:spPr>
      </p:pic>
      <p:pic>
        <p:nvPicPr>
          <p:cNvPr id="337" name="Google Shape;337;p41" descr="A white car with a hose attached to it&#10;&#10;Description automatically generated"/>
          <p:cNvPicPr preferRelativeResize="0"/>
          <p:nvPr/>
        </p:nvPicPr>
        <p:blipFill rotWithShape="1">
          <a:blip r:embed="rId6">
            <a:alphaModFix/>
          </a:blip>
          <a:srcRect l="16264"/>
          <a:stretch/>
        </p:blipFill>
        <p:spPr>
          <a:xfrm>
            <a:off x="8847098" y="345925"/>
            <a:ext cx="2536493" cy="1711475"/>
          </a:xfrm>
          <a:prstGeom prst="rect">
            <a:avLst/>
          </a:prstGeom>
          <a:noFill/>
          <a:ln>
            <a:noFill/>
          </a:ln>
        </p:spPr>
      </p:pic>
      <p:pic>
        <p:nvPicPr>
          <p:cNvPr id="338" name="Google Shape;338;p41" descr="A split screen air conditioner and a split screen air conditioner&#10;&#10;Description automatically generated"/>
          <p:cNvPicPr preferRelativeResize="0"/>
          <p:nvPr/>
        </p:nvPicPr>
        <p:blipFill rotWithShape="1">
          <a:blip r:embed="rId7">
            <a:alphaModFix/>
          </a:blip>
          <a:srcRect/>
          <a:stretch/>
        </p:blipFill>
        <p:spPr>
          <a:xfrm>
            <a:off x="8832651" y="2293826"/>
            <a:ext cx="2550940" cy="1671937"/>
          </a:xfrm>
          <a:prstGeom prst="rect">
            <a:avLst/>
          </a:prstGeom>
          <a:noFill/>
          <a:ln>
            <a:noFill/>
          </a:ln>
        </p:spPr>
      </p:pic>
      <p:pic>
        <p:nvPicPr>
          <p:cNvPr id="339" name="Google Shape;339;p41" descr="A cow with blue eyes and a green field&#10;&#10;Description automatically generated"/>
          <p:cNvPicPr preferRelativeResize="0"/>
          <p:nvPr/>
        </p:nvPicPr>
        <p:blipFill rotWithShape="1">
          <a:blip r:embed="rId8">
            <a:alphaModFix/>
          </a:blip>
          <a:srcRect/>
          <a:stretch/>
        </p:blipFill>
        <p:spPr>
          <a:xfrm>
            <a:off x="5692812" y="2191465"/>
            <a:ext cx="2552304" cy="1435671"/>
          </a:xfrm>
          <a:prstGeom prst="rect">
            <a:avLst/>
          </a:prstGeom>
          <a:noFill/>
          <a:ln>
            <a:noFill/>
          </a:ln>
        </p:spPr>
      </p:pic>
      <p:pic>
        <p:nvPicPr>
          <p:cNvPr id="340" name="Google Shape;340;p41" descr="A wood letters on a wood surface&#10;&#10;Description automatically generated"/>
          <p:cNvPicPr preferRelativeResize="0"/>
          <p:nvPr/>
        </p:nvPicPr>
        <p:blipFill rotWithShape="1">
          <a:blip r:embed="rId9">
            <a:alphaModFix/>
          </a:blip>
          <a:srcRect/>
          <a:stretch/>
        </p:blipFill>
        <p:spPr>
          <a:xfrm>
            <a:off x="8804063" y="4202189"/>
            <a:ext cx="2579528" cy="1719686"/>
          </a:xfrm>
          <a:prstGeom prst="rect">
            <a:avLst/>
          </a:prstGeom>
          <a:noFill/>
          <a:ln>
            <a:noFill/>
          </a:ln>
        </p:spPr>
      </p:pic>
      <p:pic>
        <p:nvPicPr>
          <p:cNvPr id="341" name="Google Shape;341;p41" descr="A white background with colorful text&#10;&#10;Description automatically generated"/>
          <p:cNvPicPr preferRelativeResize="0"/>
          <p:nvPr/>
        </p:nvPicPr>
        <p:blipFill rotWithShape="1">
          <a:blip r:embed="rId10">
            <a:alphaModFix/>
          </a:blip>
          <a:srcRect/>
          <a:stretch/>
        </p:blipFill>
        <p:spPr>
          <a:xfrm>
            <a:off x="6024949" y="3856216"/>
            <a:ext cx="1872219" cy="28626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5"/>
        <p:cNvGrpSpPr/>
        <p:nvPr/>
      </p:nvGrpSpPr>
      <p:grpSpPr>
        <a:xfrm>
          <a:off x="0" y="0"/>
          <a:ext cx="0" cy="0"/>
          <a:chOff x="0" y="0"/>
          <a:chExt cx="0" cy="0"/>
        </a:xfrm>
      </p:grpSpPr>
      <p:sp>
        <p:nvSpPr>
          <p:cNvPr id="346" name="Google Shape;346;p42"/>
          <p:cNvSpPr/>
          <p:nvPr/>
        </p:nvSpPr>
        <p:spPr>
          <a:xfrm>
            <a:off x="0" y="0"/>
            <a:ext cx="12191999" cy="6858000"/>
          </a:xfrm>
          <a:custGeom>
            <a:avLst/>
            <a:gdLst/>
            <a:ahLst/>
            <a:cxnLst/>
            <a:rect l="l" t="t" r="r" b="b"/>
            <a:pathLst>
              <a:path w="12191999" h="6858000" extrusionOk="0">
                <a:moveTo>
                  <a:pt x="0" y="0"/>
                </a:moveTo>
                <a:lnTo>
                  <a:pt x="12191999" y="0"/>
                </a:lnTo>
                <a:lnTo>
                  <a:pt x="12191999" y="6858000"/>
                </a:lnTo>
                <a:lnTo>
                  <a:pt x="0" y="685800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7" name="Google Shape;347;p42"/>
          <p:cNvSpPr txBox="1">
            <a:spLocks noGrp="1"/>
          </p:cNvSpPr>
          <p:nvPr>
            <p:ph type="subTitle" idx="1"/>
          </p:nvPr>
        </p:nvSpPr>
        <p:spPr>
          <a:xfrm>
            <a:off x="308540" y="1867330"/>
            <a:ext cx="4205708" cy="334839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SzPts val="4800"/>
              <a:buNone/>
            </a:pPr>
            <a:r>
              <a:rPr lang="en-US" sz="4800">
                <a:latin typeface="Arial Black"/>
                <a:ea typeface="Arial Black"/>
                <a:cs typeface="Arial Black"/>
                <a:sym typeface="Arial Black"/>
              </a:rPr>
              <a:t>Group Action</a:t>
            </a:r>
            <a:endParaRPr/>
          </a:p>
          <a:p>
            <a:pPr marL="0" lvl="0" indent="0" algn="ctr" rtl="0">
              <a:spcBef>
                <a:spcPts val="1200"/>
              </a:spcBef>
              <a:spcAft>
                <a:spcPts val="0"/>
              </a:spcAft>
              <a:buSzPts val="4800"/>
              <a:buNone/>
            </a:pPr>
            <a:r>
              <a:rPr lang="en-US" sz="4800" i="1">
                <a:latin typeface="Arial Black"/>
                <a:ea typeface="Arial Black"/>
                <a:cs typeface="Arial Black"/>
                <a:sym typeface="Arial Black"/>
              </a:rPr>
              <a:t>Turns the Tide</a:t>
            </a:r>
            <a:endParaRPr/>
          </a:p>
        </p:txBody>
      </p:sp>
      <p:cxnSp>
        <p:nvCxnSpPr>
          <p:cNvPr id="348" name="Google Shape;348;p42"/>
          <p:cNvCxnSpPr/>
          <p:nvPr/>
        </p:nvCxnSpPr>
        <p:spPr>
          <a:xfrm>
            <a:off x="4654769" y="2057400"/>
            <a:ext cx="0" cy="2743200"/>
          </a:xfrm>
          <a:prstGeom prst="straightConnector1">
            <a:avLst/>
          </a:prstGeom>
          <a:noFill/>
          <a:ln w="19050" cap="flat" cmpd="sng">
            <a:solidFill>
              <a:schemeClr val="accent1"/>
            </a:solidFill>
            <a:prstDash val="solid"/>
            <a:round/>
            <a:headEnd type="none" w="sm" len="sm"/>
            <a:tailEnd type="none" w="sm" len="sm"/>
          </a:ln>
        </p:spPr>
      </p:cxnSp>
      <p:pic>
        <p:nvPicPr>
          <p:cNvPr id="349" name="Google Shape;349;p42" descr="A yellow and black logo&#10;&#10;Description automatically generated"/>
          <p:cNvPicPr preferRelativeResize="0"/>
          <p:nvPr/>
        </p:nvPicPr>
        <p:blipFill rotWithShape="1">
          <a:blip r:embed="rId4">
            <a:alphaModFix/>
          </a:blip>
          <a:srcRect/>
          <a:stretch/>
        </p:blipFill>
        <p:spPr>
          <a:xfrm>
            <a:off x="9803217" y="6244843"/>
            <a:ext cx="2260637" cy="503995"/>
          </a:xfrm>
          <a:prstGeom prst="rect">
            <a:avLst/>
          </a:prstGeom>
          <a:noFill/>
          <a:ln>
            <a:noFill/>
          </a:ln>
        </p:spPr>
      </p:pic>
      <p:sp>
        <p:nvSpPr>
          <p:cNvPr id="350" name="Google Shape;350;p42"/>
          <p:cNvSpPr txBox="1"/>
          <p:nvPr/>
        </p:nvSpPr>
        <p:spPr>
          <a:xfrm>
            <a:off x="-228966" y="455929"/>
            <a:ext cx="5610864" cy="5909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3600" b="1" i="0" u="none" strike="noStrike" cap="none">
                <a:solidFill>
                  <a:srgbClr val="F7A81B"/>
                </a:solidFill>
                <a:latin typeface="Arial Black"/>
                <a:ea typeface="Arial Black"/>
                <a:cs typeface="Arial Black"/>
                <a:sym typeface="Arial Black"/>
              </a:rPr>
              <a:t>What Can You DO?</a:t>
            </a:r>
            <a:endParaRPr sz="3600" b="1" i="0" u="none" strike="noStrike" cap="none">
              <a:solidFill>
                <a:srgbClr val="F7A81B"/>
              </a:solidFill>
              <a:latin typeface="Arial Black"/>
              <a:ea typeface="Arial Black"/>
              <a:cs typeface="Arial Black"/>
              <a:sym typeface="Arial Black"/>
            </a:endParaRPr>
          </a:p>
        </p:txBody>
      </p:sp>
      <p:grpSp>
        <p:nvGrpSpPr>
          <p:cNvPr id="351" name="Google Shape;351;p42"/>
          <p:cNvGrpSpPr/>
          <p:nvPr/>
        </p:nvGrpSpPr>
        <p:grpSpPr>
          <a:xfrm>
            <a:off x="5101891" y="920104"/>
            <a:ext cx="6300584" cy="1894452"/>
            <a:chOff x="5101891" y="920104"/>
            <a:chExt cx="6300584" cy="1894452"/>
          </a:xfrm>
        </p:grpSpPr>
        <p:pic>
          <p:nvPicPr>
            <p:cNvPr id="352" name="Google Shape;352;p42" descr="A person holding a group of buttons&#10;&#10;Description automatically generated"/>
            <p:cNvPicPr preferRelativeResize="0"/>
            <p:nvPr/>
          </p:nvPicPr>
          <p:blipFill rotWithShape="1">
            <a:blip r:embed="rId5">
              <a:alphaModFix/>
            </a:blip>
            <a:srcRect/>
            <a:stretch/>
          </p:blipFill>
          <p:spPr>
            <a:xfrm>
              <a:off x="5101891" y="1248405"/>
              <a:ext cx="3132301" cy="1566151"/>
            </a:xfrm>
            <a:prstGeom prst="rect">
              <a:avLst/>
            </a:prstGeom>
            <a:noFill/>
            <a:ln>
              <a:noFill/>
            </a:ln>
          </p:spPr>
        </p:pic>
        <p:pic>
          <p:nvPicPr>
            <p:cNvPr id="353" name="Google Shape;353;p42" descr="A close-up of a metal gear&#10;&#10;Description automatically generated"/>
            <p:cNvPicPr preferRelativeResize="0"/>
            <p:nvPr/>
          </p:nvPicPr>
          <p:blipFill rotWithShape="1">
            <a:blip r:embed="rId6">
              <a:alphaModFix/>
            </a:blip>
            <a:srcRect/>
            <a:stretch/>
          </p:blipFill>
          <p:spPr>
            <a:xfrm>
              <a:off x="8560797" y="920104"/>
              <a:ext cx="2841678" cy="1894452"/>
            </a:xfrm>
            <a:prstGeom prst="rect">
              <a:avLst/>
            </a:prstGeom>
            <a:noFill/>
            <a:ln>
              <a:noFill/>
            </a:ln>
          </p:spPr>
        </p:pic>
      </p:grpSp>
      <p:pic>
        <p:nvPicPr>
          <p:cNvPr id="354" name="Google Shape;354;p42" descr="A group of people holding hands together&#10;&#10;Description automatically generated"/>
          <p:cNvPicPr preferRelativeResize="0"/>
          <p:nvPr/>
        </p:nvPicPr>
        <p:blipFill rotWithShape="1">
          <a:blip r:embed="rId7">
            <a:alphaModFix/>
          </a:blip>
          <a:srcRect/>
          <a:stretch/>
        </p:blipFill>
        <p:spPr>
          <a:xfrm>
            <a:off x="6731982" y="3197800"/>
            <a:ext cx="3040402" cy="2411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8"/>
        <p:cNvGrpSpPr/>
        <p:nvPr/>
      </p:nvGrpSpPr>
      <p:grpSpPr>
        <a:xfrm>
          <a:off x="0" y="0"/>
          <a:ext cx="0" cy="0"/>
          <a:chOff x="0" y="0"/>
          <a:chExt cx="0" cy="0"/>
        </a:xfrm>
      </p:grpSpPr>
      <p:sp>
        <p:nvSpPr>
          <p:cNvPr id="359" name="Google Shape;359;p43"/>
          <p:cNvSpPr/>
          <p:nvPr/>
        </p:nvSpPr>
        <p:spPr>
          <a:xfrm>
            <a:off x="0" y="0"/>
            <a:ext cx="12191999" cy="6858000"/>
          </a:xfrm>
          <a:custGeom>
            <a:avLst/>
            <a:gdLst/>
            <a:ahLst/>
            <a:cxnLst/>
            <a:rect l="l" t="t" r="r" b="b"/>
            <a:pathLst>
              <a:path w="12191999" h="6858000" extrusionOk="0">
                <a:moveTo>
                  <a:pt x="0" y="0"/>
                </a:moveTo>
                <a:lnTo>
                  <a:pt x="12191999" y="0"/>
                </a:lnTo>
                <a:lnTo>
                  <a:pt x="12191999" y="6858000"/>
                </a:lnTo>
                <a:lnTo>
                  <a:pt x="0" y="685800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0" name="Google Shape;360;p43"/>
          <p:cNvSpPr txBox="1">
            <a:spLocks noGrp="1"/>
          </p:cNvSpPr>
          <p:nvPr>
            <p:ph type="subTitle" idx="1"/>
          </p:nvPr>
        </p:nvSpPr>
        <p:spPr>
          <a:xfrm>
            <a:off x="308540" y="1867330"/>
            <a:ext cx="4205708" cy="334839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SzPts val="4800"/>
              <a:buNone/>
            </a:pPr>
            <a:r>
              <a:rPr lang="en-US" sz="4800">
                <a:latin typeface="Arial Black"/>
                <a:ea typeface="Arial Black"/>
                <a:cs typeface="Arial Black"/>
                <a:sym typeface="Arial Black"/>
              </a:rPr>
              <a:t>Group Action</a:t>
            </a:r>
            <a:endParaRPr/>
          </a:p>
          <a:p>
            <a:pPr marL="0" lvl="0" indent="0" algn="ctr" rtl="0">
              <a:spcBef>
                <a:spcPts val="1200"/>
              </a:spcBef>
              <a:spcAft>
                <a:spcPts val="0"/>
              </a:spcAft>
              <a:buSzPts val="4800"/>
              <a:buNone/>
            </a:pPr>
            <a:r>
              <a:rPr lang="en-US" sz="4800" i="1">
                <a:latin typeface="Arial Black"/>
                <a:ea typeface="Arial Black"/>
                <a:cs typeface="Arial Black"/>
                <a:sym typeface="Arial Black"/>
              </a:rPr>
              <a:t>Turns the Tide</a:t>
            </a:r>
            <a:endParaRPr/>
          </a:p>
        </p:txBody>
      </p:sp>
      <p:cxnSp>
        <p:nvCxnSpPr>
          <p:cNvPr id="361" name="Google Shape;361;p43"/>
          <p:cNvCxnSpPr/>
          <p:nvPr/>
        </p:nvCxnSpPr>
        <p:spPr>
          <a:xfrm>
            <a:off x="4654769" y="2057400"/>
            <a:ext cx="0" cy="2743200"/>
          </a:xfrm>
          <a:prstGeom prst="straightConnector1">
            <a:avLst/>
          </a:prstGeom>
          <a:noFill/>
          <a:ln w="19050" cap="flat" cmpd="sng">
            <a:solidFill>
              <a:schemeClr val="accent1"/>
            </a:solidFill>
            <a:prstDash val="solid"/>
            <a:round/>
            <a:headEnd type="none" w="sm" len="sm"/>
            <a:tailEnd type="none" w="sm" len="sm"/>
          </a:ln>
        </p:spPr>
      </p:cxnSp>
      <p:pic>
        <p:nvPicPr>
          <p:cNvPr id="362" name="Google Shape;362;p43" descr="A yellow and black logo&#10;&#10;Description automatically generated"/>
          <p:cNvPicPr preferRelativeResize="0"/>
          <p:nvPr/>
        </p:nvPicPr>
        <p:blipFill rotWithShape="1">
          <a:blip r:embed="rId4">
            <a:alphaModFix/>
          </a:blip>
          <a:srcRect/>
          <a:stretch/>
        </p:blipFill>
        <p:spPr>
          <a:xfrm>
            <a:off x="9803217" y="6244843"/>
            <a:ext cx="2260637" cy="503995"/>
          </a:xfrm>
          <a:prstGeom prst="rect">
            <a:avLst/>
          </a:prstGeom>
          <a:noFill/>
          <a:ln>
            <a:noFill/>
          </a:ln>
        </p:spPr>
      </p:pic>
      <p:sp>
        <p:nvSpPr>
          <p:cNvPr id="363" name="Google Shape;363;p43"/>
          <p:cNvSpPr txBox="1"/>
          <p:nvPr/>
        </p:nvSpPr>
        <p:spPr>
          <a:xfrm>
            <a:off x="-228966" y="455929"/>
            <a:ext cx="5610864" cy="5909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3600" b="1" i="0" u="none" strike="noStrike" cap="none">
                <a:solidFill>
                  <a:srgbClr val="F7A81B"/>
                </a:solidFill>
                <a:latin typeface="Arial Black"/>
                <a:ea typeface="Arial Black"/>
                <a:cs typeface="Arial Black"/>
                <a:sym typeface="Arial Black"/>
              </a:rPr>
              <a:t>What Can You DO?</a:t>
            </a:r>
            <a:endParaRPr sz="3600" b="1" i="0" u="none" strike="noStrike" cap="none">
              <a:solidFill>
                <a:srgbClr val="F7A81B"/>
              </a:solidFill>
              <a:latin typeface="Arial Black"/>
              <a:ea typeface="Arial Black"/>
              <a:cs typeface="Arial Black"/>
              <a:sym typeface="Arial Black"/>
            </a:endParaRPr>
          </a:p>
        </p:txBody>
      </p:sp>
      <p:grpSp>
        <p:nvGrpSpPr>
          <p:cNvPr id="364" name="Google Shape;364;p43"/>
          <p:cNvGrpSpPr/>
          <p:nvPr/>
        </p:nvGrpSpPr>
        <p:grpSpPr>
          <a:xfrm>
            <a:off x="5101891" y="920104"/>
            <a:ext cx="6300584" cy="1894452"/>
            <a:chOff x="5101891" y="920104"/>
            <a:chExt cx="6300584" cy="1894452"/>
          </a:xfrm>
        </p:grpSpPr>
        <p:pic>
          <p:nvPicPr>
            <p:cNvPr id="365" name="Google Shape;365;p43" descr="A person holding a group of buttons&#10;&#10;Description automatically generated"/>
            <p:cNvPicPr preferRelativeResize="0"/>
            <p:nvPr/>
          </p:nvPicPr>
          <p:blipFill rotWithShape="1">
            <a:blip r:embed="rId5">
              <a:alphaModFix/>
            </a:blip>
            <a:srcRect/>
            <a:stretch/>
          </p:blipFill>
          <p:spPr>
            <a:xfrm>
              <a:off x="5101891" y="1248405"/>
              <a:ext cx="3132301" cy="1566151"/>
            </a:xfrm>
            <a:prstGeom prst="rect">
              <a:avLst/>
            </a:prstGeom>
            <a:noFill/>
            <a:ln>
              <a:noFill/>
            </a:ln>
          </p:spPr>
        </p:pic>
        <p:pic>
          <p:nvPicPr>
            <p:cNvPr id="366" name="Google Shape;366;p43" descr="A close-up of a metal gear&#10;&#10;Description automatically generated"/>
            <p:cNvPicPr preferRelativeResize="0"/>
            <p:nvPr/>
          </p:nvPicPr>
          <p:blipFill rotWithShape="1">
            <a:blip r:embed="rId6">
              <a:alphaModFix/>
            </a:blip>
            <a:srcRect/>
            <a:stretch/>
          </p:blipFill>
          <p:spPr>
            <a:xfrm>
              <a:off x="8560797" y="920104"/>
              <a:ext cx="2841678" cy="1894452"/>
            </a:xfrm>
            <a:prstGeom prst="rect">
              <a:avLst/>
            </a:prstGeom>
            <a:noFill/>
            <a:ln>
              <a:noFill/>
            </a:ln>
          </p:spPr>
        </p:pic>
      </p:grpSp>
      <p:pic>
        <p:nvPicPr>
          <p:cNvPr id="367" name="Google Shape;367;p43" descr="A group of people holding hands together&#10;&#10;Description automatically generated"/>
          <p:cNvPicPr preferRelativeResize="0"/>
          <p:nvPr/>
        </p:nvPicPr>
        <p:blipFill rotWithShape="1">
          <a:blip r:embed="rId7">
            <a:alphaModFix/>
          </a:blip>
          <a:srcRect/>
          <a:stretch/>
        </p:blipFill>
        <p:spPr>
          <a:xfrm>
            <a:off x="6731982" y="3197800"/>
            <a:ext cx="3040402" cy="2411795"/>
          </a:xfrm>
          <a:prstGeom prst="rect">
            <a:avLst/>
          </a:prstGeom>
          <a:noFill/>
          <a:ln>
            <a:noFill/>
          </a:ln>
        </p:spPr>
      </p:pic>
      <p:sp>
        <p:nvSpPr>
          <p:cNvPr id="368" name="Google Shape;368;p43"/>
          <p:cNvSpPr txBox="1"/>
          <p:nvPr/>
        </p:nvSpPr>
        <p:spPr>
          <a:xfrm>
            <a:off x="670737" y="5669673"/>
            <a:ext cx="1085052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rgbClr val="F7A81B"/>
                </a:solidFill>
                <a:latin typeface="Arial"/>
                <a:ea typeface="Arial"/>
                <a:cs typeface="Arial"/>
                <a:sym typeface="Arial"/>
              </a:rPr>
              <a:t>Present an RCAN Film Event in </a:t>
            </a:r>
            <a:r>
              <a:rPr lang="en-US" sz="3600" b="1" i="1" u="none" strike="noStrike" cap="none">
                <a:solidFill>
                  <a:srgbClr val="F7A81B"/>
                </a:solidFill>
                <a:latin typeface="Arial"/>
                <a:ea typeface="Arial"/>
                <a:cs typeface="Arial"/>
                <a:sym typeface="Arial"/>
              </a:rPr>
              <a:t>Your</a:t>
            </a:r>
            <a:r>
              <a:rPr lang="en-US" sz="3600" b="1" i="0" u="none" strike="noStrike" cap="none">
                <a:solidFill>
                  <a:srgbClr val="F7A81B"/>
                </a:solidFill>
                <a:latin typeface="Arial"/>
                <a:ea typeface="Arial"/>
                <a:cs typeface="Arial"/>
                <a:sym typeface="Arial"/>
              </a:rPr>
              <a:t> Community</a:t>
            </a:r>
            <a:endParaRPr sz="3600" b="1" i="0" u="none" strike="noStrike" cap="none">
              <a:solidFill>
                <a:srgbClr val="F7A81B"/>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3" name="Google Shape;373;p44"/>
          <p:cNvGrpSpPr/>
          <p:nvPr/>
        </p:nvGrpSpPr>
        <p:grpSpPr>
          <a:xfrm>
            <a:off x="1203018" y="486035"/>
            <a:ext cx="4128426" cy="2476893"/>
            <a:chOff x="1102936" y="1030856"/>
            <a:chExt cx="4128426" cy="2476893"/>
          </a:xfrm>
        </p:grpSpPr>
        <p:sp>
          <p:nvSpPr>
            <p:cNvPr id="374" name="Google Shape;374;p44"/>
            <p:cNvSpPr/>
            <p:nvPr/>
          </p:nvSpPr>
          <p:spPr>
            <a:xfrm>
              <a:off x="1102936" y="1030856"/>
              <a:ext cx="4128426" cy="2476893"/>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5" name="Google Shape;375;p44"/>
            <p:cNvSpPr txBox="1"/>
            <p:nvPr/>
          </p:nvSpPr>
          <p:spPr>
            <a:xfrm>
              <a:off x="1260785" y="1115140"/>
              <a:ext cx="3812728" cy="230832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A group of environmental &amp; human rights organizations and 1,700 Dutch citizens filed a lawsuit and a court ordered Shell to cut its carbon emissions by 45% by the year 2030. It's believed to be the first against a multinational corporation</a:t>
              </a:r>
              <a:r>
                <a:rPr lang="en-US" sz="1800" b="0" i="0" u="none" strike="noStrike" cap="none">
                  <a:solidFill>
                    <a:schemeClr val="dk1"/>
                  </a:solidFill>
                  <a:latin typeface="Century Gothic"/>
                  <a:ea typeface="Century Gothic"/>
                  <a:cs typeface="Century Gothic"/>
                  <a:sym typeface="Century Gothic"/>
                </a:rPr>
                <a:t>.</a:t>
              </a:r>
              <a:endParaRPr/>
            </a:p>
          </p:txBody>
        </p:sp>
      </p:grpSp>
      <p:grpSp>
        <p:nvGrpSpPr>
          <p:cNvPr id="376" name="Google Shape;376;p44"/>
          <p:cNvGrpSpPr/>
          <p:nvPr/>
        </p:nvGrpSpPr>
        <p:grpSpPr>
          <a:xfrm>
            <a:off x="719329" y="3521124"/>
            <a:ext cx="5095804" cy="2766555"/>
            <a:chOff x="729961" y="3795546"/>
            <a:chExt cx="5095804" cy="2766555"/>
          </a:xfrm>
        </p:grpSpPr>
        <p:sp>
          <p:nvSpPr>
            <p:cNvPr id="377" name="Google Shape;377;p44"/>
            <p:cNvSpPr/>
            <p:nvPr/>
          </p:nvSpPr>
          <p:spPr>
            <a:xfrm>
              <a:off x="729961" y="3795546"/>
              <a:ext cx="5095804" cy="2766555"/>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8" name="Google Shape;378;p44"/>
            <p:cNvSpPr txBox="1"/>
            <p:nvPr/>
          </p:nvSpPr>
          <p:spPr>
            <a:xfrm>
              <a:off x="987490" y="3886162"/>
              <a:ext cx="4580747" cy="25853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California largely avoided blackouts in 2023 because of wind, solar, and batteries. Last year about 28 percent of the state’s energy came from renewable sources. Now that figure is almost 45 percent.  </a:t>
              </a:r>
              <a:endParaRPr/>
            </a:p>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Renewable energy was also key to helping power Texas through the brutally hot summer for 2023.</a:t>
              </a:r>
              <a:endParaRPr/>
            </a:p>
          </p:txBody>
        </p:sp>
      </p:grpSp>
      <p:grpSp>
        <p:nvGrpSpPr>
          <p:cNvPr id="379" name="Google Shape;379;p44"/>
          <p:cNvGrpSpPr/>
          <p:nvPr/>
        </p:nvGrpSpPr>
        <p:grpSpPr>
          <a:xfrm>
            <a:off x="6899543" y="3631195"/>
            <a:ext cx="4091233" cy="2476893"/>
            <a:chOff x="6707388" y="3994592"/>
            <a:chExt cx="4091233" cy="2476893"/>
          </a:xfrm>
        </p:grpSpPr>
        <p:sp>
          <p:nvSpPr>
            <p:cNvPr id="380" name="Google Shape;380;p44"/>
            <p:cNvSpPr/>
            <p:nvPr/>
          </p:nvSpPr>
          <p:spPr>
            <a:xfrm>
              <a:off x="6707388" y="3994592"/>
              <a:ext cx="4091233" cy="2476893"/>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1" name="Google Shape;381;p44"/>
            <p:cNvSpPr txBox="1"/>
            <p:nvPr/>
          </p:nvSpPr>
          <p:spPr>
            <a:xfrm>
              <a:off x="6941635" y="4078876"/>
              <a:ext cx="3622738" cy="230832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The permit to continue construction extension to the Keystone oil pipeline was revoked due to the work of Indigenous &amp; environmental activists. It's proof that the activism of individuals really does make a difference. </a:t>
              </a:r>
              <a:endParaRPr sz="1800" b="0" i="0" u="none" strike="noStrike" cap="none">
                <a:solidFill>
                  <a:schemeClr val="lt1"/>
                </a:solidFill>
                <a:latin typeface="Century Gothic"/>
                <a:ea typeface="Century Gothic"/>
                <a:cs typeface="Century Gothic"/>
                <a:sym typeface="Century Gothic"/>
              </a:endParaRPr>
            </a:p>
          </p:txBody>
        </p:sp>
      </p:grpSp>
      <p:grpSp>
        <p:nvGrpSpPr>
          <p:cNvPr id="382" name="Google Shape;382;p44"/>
          <p:cNvGrpSpPr/>
          <p:nvPr/>
        </p:nvGrpSpPr>
        <p:grpSpPr>
          <a:xfrm>
            <a:off x="6583745" y="585559"/>
            <a:ext cx="4722828" cy="2277847"/>
            <a:chOff x="6466788" y="1229902"/>
            <a:chExt cx="4722828" cy="2277847"/>
          </a:xfrm>
        </p:grpSpPr>
        <p:sp>
          <p:nvSpPr>
            <p:cNvPr id="383" name="Google Shape;383;p44"/>
            <p:cNvSpPr/>
            <p:nvPr/>
          </p:nvSpPr>
          <p:spPr>
            <a:xfrm>
              <a:off x="6466788" y="1229902"/>
              <a:ext cx="4722828" cy="2277847"/>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4" name="Google Shape;384;p44"/>
            <p:cNvSpPr txBox="1"/>
            <p:nvPr/>
          </p:nvSpPr>
          <p:spPr>
            <a:xfrm>
              <a:off x="6620259" y="1353163"/>
              <a:ext cx="4415886" cy="2031325"/>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16 young people in Montana sued the state due to its support of fossil fuels. On August 30, 2023 a judge ruled in their favor because their Constitution guarantees a “right to a clean and healthful environment”. This is the first case of its kind in the US.</a:t>
              </a:r>
              <a:endParaRPr/>
            </a:p>
          </p:txBody>
        </p:sp>
      </p:grpSp>
      <p:pic>
        <p:nvPicPr>
          <p:cNvPr id="385" name="Google Shape;385;p44" descr="A yellow and black logo&#10;&#10;Description automatically generated"/>
          <p:cNvPicPr preferRelativeResize="0"/>
          <p:nvPr/>
        </p:nvPicPr>
        <p:blipFill rotWithShape="1">
          <a:blip r:embed="rId3">
            <a:alphaModFix/>
          </a:blip>
          <a:srcRect/>
          <a:stretch/>
        </p:blipFill>
        <p:spPr>
          <a:xfrm>
            <a:off x="9803217" y="6244843"/>
            <a:ext cx="2260637" cy="5039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grpSp>
        <p:nvGrpSpPr>
          <p:cNvPr id="390" name="Google Shape;390;p45"/>
          <p:cNvGrpSpPr/>
          <p:nvPr/>
        </p:nvGrpSpPr>
        <p:grpSpPr>
          <a:xfrm>
            <a:off x="1203018" y="486035"/>
            <a:ext cx="4128426" cy="2476893"/>
            <a:chOff x="1102936" y="1030856"/>
            <a:chExt cx="4128426" cy="2476893"/>
          </a:xfrm>
        </p:grpSpPr>
        <p:sp>
          <p:nvSpPr>
            <p:cNvPr id="391" name="Google Shape;391;p45"/>
            <p:cNvSpPr/>
            <p:nvPr/>
          </p:nvSpPr>
          <p:spPr>
            <a:xfrm>
              <a:off x="1102936" y="1030856"/>
              <a:ext cx="4128426" cy="2476893"/>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2" name="Google Shape;392;p45"/>
            <p:cNvSpPr txBox="1"/>
            <p:nvPr/>
          </p:nvSpPr>
          <p:spPr>
            <a:xfrm>
              <a:off x="1260785" y="1115140"/>
              <a:ext cx="3812728" cy="230832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A group of environmental &amp; human rights organizations and 1,700 Dutch citizens filed a lawsuit and a court ordered Shell to cut its carbon emissions by 45% by the year 2030. It's believed to be the first against a multinational corporation</a:t>
              </a:r>
              <a:r>
                <a:rPr lang="en-US" sz="1800" b="0" i="0" u="none" strike="noStrike" cap="none">
                  <a:solidFill>
                    <a:schemeClr val="dk1"/>
                  </a:solidFill>
                  <a:latin typeface="Century Gothic"/>
                  <a:ea typeface="Century Gothic"/>
                  <a:cs typeface="Century Gothic"/>
                  <a:sym typeface="Century Gothic"/>
                </a:rPr>
                <a:t>.</a:t>
              </a:r>
              <a:endParaRPr/>
            </a:p>
          </p:txBody>
        </p:sp>
      </p:grpSp>
      <p:grpSp>
        <p:nvGrpSpPr>
          <p:cNvPr id="393" name="Google Shape;393;p45"/>
          <p:cNvGrpSpPr/>
          <p:nvPr/>
        </p:nvGrpSpPr>
        <p:grpSpPr>
          <a:xfrm>
            <a:off x="719329" y="3521124"/>
            <a:ext cx="5095804" cy="2766555"/>
            <a:chOff x="729961" y="3795546"/>
            <a:chExt cx="5095804" cy="2766555"/>
          </a:xfrm>
        </p:grpSpPr>
        <p:sp>
          <p:nvSpPr>
            <p:cNvPr id="394" name="Google Shape;394;p45"/>
            <p:cNvSpPr/>
            <p:nvPr/>
          </p:nvSpPr>
          <p:spPr>
            <a:xfrm>
              <a:off x="729961" y="3795546"/>
              <a:ext cx="5095804" cy="2766555"/>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5" name="Google Shape;395;p45"/>
            <p:cNvSpPr txBox="1"/>
            <p:nvPr/>
          </p:nvSpPr>
          <p:spPr>
            <a:xfrm>
              <a:off x="987490" y="3886162"/>
              <a:ext cx="4580747" cy="2585323"/>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California largely avoided blackouts in 2023 because of wind, solar, and batteries. Last year about 28 percent of the state’s energy came from renewable sources. Now that figure is almost 45 percent.  </a:t>
              </a:r>
              <a:endParaRPr/>
            </a:p>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Renewable energy was also key to helping power Texas through the brutally hot summer for 2023.</a:t>
              </a:r>
              <a:endParaRPr/>
            </a:p>
          </p:txBody>
        </p:sp>
      </p:grpSp>
      <p:grpSp>
        <p:nvGrpSpPr>
          <p:cNvPr id="396" name="Google Shape;396;p45"/>
          <p:cNvGrpSpPr/>
          <p:nvPr/>
        </p:nvGrpSpPr>
        <p:grpSpPr>
          <a:xfrm>
            <a:off x="6899543" y="3611740"/>
            <a:ext cx="4091233" cy="2476893"/>
            <a:chOff x="6707388" y="3994592"/>
            <a:chExt cx="4091233" cy="2476893"/>
          </a:xfrm>
        </p:grpSpPr>
        <p:sp>
          <p:nvSpPr>
            <p:cNvPr id="397" name="Google Shape;397;p45"/>
            <p:cNvSpPr/>
            <p:nvPr/>
          </p:nvSpPr>
          <p:spPr>
            <a:xfrm>
              <a:off x="6707388" y="3994592"/>
              <a:ext cx="4091233" cy="2476893"/>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8" name="Google Shape;398;p45"/>
            <p:cNvSpPr txBox="1"/>
            <p:nvPr/>
          </p:nvSpPr>
          <p:spPr>
            <a:xfrm>
              <a:off x="6799491" y="4078876"/>
              <a:ext cx="3907027"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The permit to continue construction extension to the Keystone oil pipeline was revoked due to the work of Indigenous &amp; environmental activists. It's proof that the activism of individuals really does make a difference. </a:t>
              </a:r>
              <a:endParaRPr sz="1800" b="0" i="0" u="none" strike="noStrike" cap="none">
                <a:solidFill>
                  <a:schemeClr val="lt1"/>
                </a:solidFill>
                <a:latin typeface="Century Gothic"/>
                <a:ea typeface="Century Gothic"/>
                <a:cs typeface="Century Gothic"/>
                <a:sym typeface="Century Gothic"/>
              </a:endParaRPr>
            </a:p>
          </p:txBody>
        </p:sp>
      </p:grpSp>
      <p:grpSp>
        <p:nvGrpSpPr>
          <p:cNvPr id="399" name="Google Shape;399;p45"/>
          <p:cNvGrpSpPr/>
          <p:nvPr/>
        </p:nvGrpSpPr>
        <p:grpSpPr>
          <a:xfrm>
            <a:off x="6583745" y="585559"/>
            <a:ext cx="4722828" cy="2277847"/>
            <a:chOff x="6466788" y="1229902"/>
            <a:chExt cx="4722828" cy="2277847"/>
          </a:xfrm>
        </p:grpSpPr>
        <p:sp>
          <p:nvSpPr>
            <p:cNvPr id="400" name="Google Shape;400;p45"/>
            <p:cNvSpPr/>
            <p:nvPr/>
          </p:nvSpPr>
          <p:spPr>
            <a:xfrm>
              <a:off x="6466788" y="1229902"/>
              <a:ext cx="4722828" cy="2277847"/>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1" name="Google Shape;401;p45"/>
            <p:cNvSpPr txBox="1"/>
            <p:nvPr/>
          </p:nvSpPr>
          <p:spPr>
            <a:xfrm>
              <a:off x="6620259" y="1353163"/>
              <a:ext cx="4415886" cy="2031325"/>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16 young people in Montana sued the state due to its support of fossil fuels. On August 30, 2023 a judge ruled in their favor because their Constitution guarantees a “right to a clean and healthful environment”. This is the first case of its kind in the US.</a:t>
              </a:r>
              <a:endParaRPr/>
            </a:p>
          </p:txBody>
        </p:sp>
      </p:grpSp>
      <p:pic>
        <p:nvPicPr>
          <p:cNvPr id="402" name="Google Shape;402;p45" descr="A yellow and black logo&#10;&#10;Description automatically generated"/>
          <p:cNvPicPr preferRelativeResize="0"/>
          <p:nvPr/>
        </p:nvPicPr>
        <p:blipFill rotWithShape="1">
          <a:blip r:embed="rId3">
            <a:alphaModFix/>
          </a:blip>
          <a:srcRect/>
          <a:stretch/>
        </p:blipFill>
        <p:spPr>
          <a:xfrm>
            <a:off x="9803217" y="6244843"/>
            <a:ext cx="2260637" cy="503995"/>
          </a:xfrm>
          <a:prstGeom prst="rect">
            <a:avLst/>
          </a:prstGeom>
          <a:noFill/>
          <a:ln>
            <a:noFill/>
          </a:ln>
        </p:spPr>
      </p:pic>
      <p:pic>
        <p:nvPicPr>
          <p:cNvPr id="403" name="Google Shape;403;p45" descr="A group of people on bicycles&#10;&#10;Description automatically generated"/>
          <p:cNvPicPr preferRelativeResize="0"/>
          <p:nvPr/>
        </p:nvPicPr>
        <p:blipFill rotWithShape="1">
          <a:blip r:embed="rId4">
            <a:alphaModFix/>
          </a:blip>
          <a:srcRect/>
          <a:stretch/>
        </p:blipFill>
        <p:spPr>
          <a:xfrm>
            <a:off x="1360868" y="570320"/>
            <a:ext cx="3812728" cy="230458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grpSp>
        <p:nvGrpSpPr>
          <p:cNvPr id="408" name="Google Shape;408;p46"/>
          <p:cNvGrpSpPr/>
          <p:nvPr/>
        </p:nvGrpSpPr>
        <p:grpSpPr>
          <a:xfrm>
            <a:off x="1203018" y="486035"/>
            <a:ext cx="4128426" cy="2476893"/>
            <a:chOff x="1102936" y="1030856"/>
            <a:chExt cx="4128426" cy="2476893"/>
          </a:xfrm>
        </p:grpSpPr>
        <p:sp>
          <p:nvSpPr>
            <p:cNvPr id="409" name="Google Shape;409;p46"/>
            <p:cNvSpPr/>
            <p:nvPr/>
          </p:nvSpPr>
          <p:spPr>
            <a:xfrm>
              <a:off x="1102936" y="1030856"/>
              <a:ext cx="4128426" cy="2476893"/>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0" name="Google Shape;410;p46"/>
            <p:cNvSpPr txBox="1"/>
            <p:nvPr/>
          </p:nvSpPr>
          <p:spPr>
            <a:xfrm>
              <a:off x="1260785" y="1115140"/>
              <a:ext cx="3812728" cy="230832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A group of environmental &amp; human rights organizations and 1,700 Dutch citizens filed a lawsuit and a court ordered Shell to cut its carbon emissions by 45% by the year 2030. It's believed to be the first against a multinational corporation</a:t>
              </a:r>
              <a:r>
                <a:rPr lang="en-US" sz="1800" b="0" i="0" u="none" strike="noStrike" cap="none">
                  <a:solidFill>
                    <a:schemeClr val="dk1"/>
                  </a:solidFill>
                  <a:latin typeface="Century Gothic"/>
                  <a:ea typeface="Century Gothic"/>
                  <a:cs typeface="Century Gothic"/>
                  <a:sym typeface="Century Gothic"/>
                </a:rPr>
                <a:t>.</a:t>
              </a:r>
              <a:endParaRPr/>
            </a:p>
          </p:txBody>
        </p:sp>
      </p:grpSp>
      <p:grpSp>
        <p:nvGrpSpPr>
          <p:cNvPr id="411" name="Google Shape;411;p46"/>
          <p:cNvGrpSpPr/>
          <p:nvPr/>
        </p:nvGrpSpPr>
        <p:grpSpPr>
          <a:xfrm>
            <a:off x="719329" y="3521124"/>
            <a:ext cx="5095804" cy="2766555"/>
            <a:chOff x="729961" y="3795546"/>
            <a:chExt cx="5095804" cy="2766555"/>
          </a:xfrm>
        </p:grpSpPr>
        <p:sp>
          <p:nvSpPr>
            <p:cNvPr id="412" name="Google Shape;412;p46"/>
            <p:cNvSpPr/>
            <p:nvPr/>
          </p:nvSpPr>
          <p:spPr>
            <a:xfrm>
              <a:off x="729961" y="3795546"/>
              <a:ext cx="5095804" cy="2766555"/>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3" name="Google Shape;413;p46"/>
            <p:cNvSpPr txBox="1"/>
            <p:nvPr/>
          </p:nvSpPr>
          <p:spPr>
            <a:xfrm>
              <a:off x="987490" y="3886162"/>
              <a:ext cx="4580747" cy="2585323"/>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California largely avoided blackouts in 2023 because of wind, solar, and batteries. Last year about 28 percent of the state’s energy came from renewable sources. Now that figure is almost 45 percent.  </a:t>
              </a:r>
              <a:endParaRPr/>
            </a:p>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Renewable energy was also key to helping power Texas through the brutally hot summer for 2023.</a:t>
              </a:r>
              <a:endParaRPr/>
            </a:p>
          </p:txBody>
        </p:sp>
      </p:grpSp>
      <p:grpSp>
        <p:nvGrpSpPr>
          <p:cNvPr id="414" name="Google Shape;414;p46"/>
          <p:cNvGrpSpPr/>
          <p:nvPr/>
        </p:nvGrpSpPr>
        <p:grpSpPr>
          <a:xfrm>
            <a:off x="6899543" y="3611740"/>
            <a:ext cx="4091233" cy="2476893"/>
            <a:chOff x="6707388" y="3994592"/>
            <a:chExt cx="4091233" cy="2476893"/>
          </a:xfrm>
        </p:grpSpPr>
        <p:sp>
          <p:nvSpPr>
            <p:cNvPr id="415" name="Google Shape;415;p46"/>
            <p:cNvSpPr/>
            <p:nvPr/>
          </p:nvSpPr>
          <p:spPr>
            <a:xfrm>
              <a:off x="6707388" y="3994592"/>
              <a:ext cx="4091233" cy="2476893"/>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6" name="Google Shape;416;p46"/>
            <p:cNvSpPr txBox="1"/>
            <p:nvPr/>
          </p:nvSpPr>
          <p:spPr>
            <a:xfrm>
              <a:off x="6799491" y="4078876"/>
              <a:ext cx="3907027" cy="230832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The permit to continue construction extension to the Keystone oil pipeline was revoked due to the work of Indigenous &amp; environmental activists. It's proof that the activism of individuals really does make a difference. </a:t>
              </a:r>
              <a:endParaRPr sz="1800" b="0" i="0" u="none" strike="noStrike" cap="none">
                <a:solidFill>
                  <a:schemeClr val="lt1"/>
                </a:solidFill>
                <a:latin typeface="Century Gothic"/>
                <a:ea typeface="Century Gothic"/>
                <a:cs typeface="Century Gothic"/>
                <a:sym typeface="Century Gothic"/>
              </a:endParaRPr>
            </a:p>
          </p:txBody>
        </p:sp>
      </p:grpSp>
      <p:grpSp>
        <p:nvGrpSpPr>
          <p:cNvPr id="417" name="Google Shape;417;p46"/>
          <p:cNvGrpSpPr/>
          <p:nvPr/>
        </p:nvGrpSpPr>
        <p:grpSpPr>
          <a:xfrm>
            <a:off x="6583745" y="585559"/>
            <a:ext cx="4722828" cy="2277847"/>
            <a:chOff x="6466788" y="1229902"/>
            <a:chExt cx="4722828" cy="2277847"/>
          </a:xfrm>
        </p:grpSpPr>
        <p:sp>
          <p:nvSpPr>
            <p:cNvPr id="418" name="Google Shape;418;p46"/>
            <p:cNvSpPr/>
            <p:nvPr/>
          </p:nvSpPr>
          <p:spPr>
            <a:xfrm>
              <a:off x="6466788" y="1229902"/>
              <a:ext cx="4722828" cy="2277847"/>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9" name="Google Shape;419;p46"/>
            <p:cNvSpPr txBox="1"/>
            <p:nvPr/>
          </p:nvSpPr>
          <p:spPr>
            <a:xfrm>
              <a:off x="6620259" y="1353163"/>
              <a:ext cx="4415886" cy="2031325"/>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16 young people in Montana sued the state due to its support of fossil fuels. On August 30, 2023 a judge ruled in their favor because their Constitution guarantees a “right to a clean and healthful environment”. This is the first case of its kind in the US.</a:t>
              </a:r>
              <a:endParaRPr/>
            </a:p>
          </p:txBody>
        </p:sp>
      </p:grpSp>
      <p:pic>
        <p:nvPicPr>
          <p:cNvPr id="420" name="Google Shape;420;p46" descr="A yellow and black logo&#10;&#10;Description automatically generated"/>
          <p:cNvPicPr preferRelativeResize="0"/>
          <p:nvPr/>
        </p:nvPicPr>
        <p:blipFill rotWithShape="1">
          <a:blip r:embed="rId3">
            <a:alphaModFix/>
          </a:blip>
          <a:srcRect/>
          <a:stretch/>
        </p:blipFill>
        <p:spPr>
          <a:xfrm>
            <a:off x="9803217" y="6244843"/>
            <a:ext cx="2260637" cy="503995"/>
          </a:xfrm>
          <a:prstGeom prst="rect">
            <a:avLst/>
          </a:prstGeom>
          <a:noFill/>
          <a:ln>
            <a:noFill/>
          </a:ln>
        </p:spPr>
      </p:pic>
      <p:pic>
        <p:nvPicPr>
          <p:cNvPr id="421" name="Google Shape;421;p46" descr="Two men standing in the snow&#10;&#10;Description automatically generated"/>
          <p:cNvPicPr preferRelativeResize="0"/>
          <p:nvPr/>
        </p:nvPicPr>
        <p:blipFill rotWithShape="1">
          <a:blip r:embed="rId4">
            <a:alphaModFix/>
          </a:blip>
          <a:srcRect t="7086" r="-908" b="3873"/>
          <a:stretch/>
        </p:blipFill>
        <p:spPr>
          <a:xfrm>
            <a:off x="6860559" y="581534"/>
            <a:ext cx="4208036" cy="2277847"/>
          </a:xfrm>
          <a:prstGeom prst="rect">
            <a:avLst/>
          </a:prstGeom>
          <a:noFill/>
          <a:ln>
            <a:noFill/>
          </a:ln>
        </p:spPr>
      </p:pic>
      <p:pic>
        <p:nvPicPr>
          <p:cNvPr id="422" name="Google Shape;422;p46" descr="A group of people on bicycles&#10;&#10;Description automatically generated"/>
          <p:cNvPicPr preferRelativeResize="0"/>
          <p:nvPr/>
        </p:nvPicPr>
        <p:blipFill rotWithShape="1">
          <a:blip r:embed="rId5">
            <a:alphaModFix/>
          </a:blip>
          <a:srcRect/>
          <a:stretch/>
        </p:blipFill>
        <p:spPr>
          <a:xfrm>
            <a:off x="1360868" y="570320"/>
            <a:ext cx="3812728" cy="230458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grpSp>
        <p:nvGrpSpPr>
          <p:cNvPr id="427" name="Google Shape;427;p47"/>
          <p:cNvGrpSpPr/>
          <p:nvPr/>
        </p:nvGrpSpPr>
        <p:grpSpPr>
          <a:xfrm>
            <a:off x="1203018" y="486035"/>
            <a:ext cx="4128426" cy="2476893"/>
            <a:chOff x="1102936" y="1030856"/>
            <a:chExt cx="4128426" cy="2476893"/>
          </a:xfrm>
        </p:grpSpPr>
        <p:sp>
          <p:nvSpPr>
            <p:cNvPr id="428" name="Google Shape;428;p47"/>
            <p:cNvSpPr/>
            <p:nvPr/>
          </p:nvSpPr>
          <p:spPr>
            <a:xfrm>
              <a:off x="1102936" y="1030856"/>
              <a:ext cx="4128426" cy="2476893"/>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9" name="Google Shape;429;p47"/>
            <p:cNvSpPr txBox="1"/>
            <p:nvPr/>
          </p:nvSpPr>
          <p:spPr>
            <a:xfrm>
              <a:off x="1260785" y="1115140"/>
              <a:ext cx="3812728" cy="230832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A group of environmental &amp; human rights organizations and 1,700 Dutch citizens filed a lawsuit and a court ordered Shell to cut its carbon emissions by 45% by the year 2030. It's believed to be the first against a multinational corporation</a:t>
              </a:r>
              <a:r>
                <a:rPr lang="en-US" sz="1800" b="0" i="0" u="none" strike="noStrike" cap="none">
                  <a:solidFill>
                    <a:schemeClr val="dk1"/>
                  </a:solidFill>
                  <a:latin typeface="Century Gothic"/>
                  <a:ea typeface="Century Gothic"/>
                  <a:cs typeface="Century Gothic"/>
                  <a:sym typeface="Century Gothic"/>
                </a:rPr>
                <a:t>.</a:t>
              </a:r>
              <a:endParaRPr/>
            </a:p>
          </p:txBody>
        </p:sp>
      </p:grpSp>
      <p:grpSp>
        <p:nvGrpSpPr>
          <p:cNvPr id="430" name="Google Shape;430;p47"/>
          <p:cNvGrpSpPr/>
          <p:nvPr/>
        </p:nvGrpSpPr>
        <p:grpSpPr>
          <a:xfrm>
            <a:off x="719329" y="3521124"/>
            <a:ext cx="5095804" cy="2766555"/>
            <a:chOff x="729961" y="3795546"/>
            <a:chExt cx="5095804" cy="2766555"/>
          </a:xfrm>
        </p:grpSpPr>
        <p:sp>
          <p:nvSpPr>
            <p:cNvPr id="431" name="Google Shape;431;p47"/>
            <p:cNvSpPr/>
            <p:nvPr/>
          </p:nvSpPr>
          <p:spPr>
            <a:xfrm>
              <a:off x="729961" y="3795546"/>
              <a:ext cx="5095804" cy="2766555"/>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2" name="Google Shape;432;p47"/>
            <p:cNvSpPr txBox="1"/>
            <p:nvPr/>
          </p:nvSpPr>
          <p:spPr>
            <a:xfrm>
              <a:off x="987490" y="3886162"/>
              <a:ext cx="4580747" cy="2585323"/>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California largely avoided blackouts in 2023 because of wind, solar, and batteries. Last year about 28 percent of the state’s energy came from renewable sources. Now that figure is almost 45 percent.  </a:t>
              </a:r>
              <a:endParaRPr/>
            </a:p>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Renewable energy was also key to helping power Texas through the brutally hot summer for 2023.</a:t>
              </a:r>
              <a:endParaRPr/>
            </a:p>
          </p:txBody>
        </p:sp>
      </p:grpSp>
      <p:grpSp>
        <p:nvGrpSpPr>
          <p:cNvPr id="433" name="Google Shape;433;p47"/>
          <p:cNvGrpSpPr/>
          <p:nvPr/>
        </p:nvGrpSpPr>
        <p:grpSpPr>
          <a:xfrm>
            <a:off x="6899543" y="3611740"/>
            <a:ext cx="4091233" cy="2476893"/>
            <a:chOff x="6707388" y="3994592"/>
            <a:chExt cx="4091233" cy="2476893"/>
          </a:xfrm>
        </p:grpSpPr>
        <p:sp>
          <p:nvSpPr>
            <p:cNvPr id="434" name="Google Shape;434;p47"/>
            <p:cNvSpPr/>
            <p:nvPr/>
          </p:nvSpPr>
          <p:spPr>
            <a:xfrm>
              <a:off x="6707388" y="3994592"/>
              <a:ext cx="4091233" cy="2476893"/>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5" name="Google Shape;435;p47"/>
            <p:cNvSpPr txBox="1"/>
            <p:nvPr/>
          </p:nvSpPr>
          <p:spPr>
            <a:xfrm>
              <a:off x="6799491" y="4078876"/>
              <a:ext cx="3907027" cy="230832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The permit to continue construction extension to the Keystone oil pipeline was revoked due to the work of Indigenous &amp; environmental activists. It's proof that the activism of individuals really does make a difference. </a:t>
              </a:r>
              <a:endParaRPr sz="1800" b="0" i="0" u="none" strike="noStrike" cap="none">
                <a:solidFill>
                  <a:schemeClr val="lt1"/>
                </a:solidFill>
                <a:latin typeface="Century Gothic"/>
                <a:ea typeface="Century Gothic"/>
                <a:cs typeface="Century Gothic"/>
                <a:sym typeface="Century Gothic"/>
              </a:endParaRPr>
            </a:p>
          </p:txBody>
        </p:sp>
      </p:grpSp>
      <p:grpSp>
        <p:nvGrpSpPr>
          <p:cNvPr id="436" name="Google Shape;436;p47"/>
          <p:cNvGrpSpPr/>
          <p:nvPr/>
        </p:nvGrpSpPr>
        <p:grpSpPr>
          <a:xfrm>
            <a:off x="6583745" y="585559"/>
            <a:ext cx="4722828" cy="2277847"/>
            <a:chOff x="6466788" y="1229902"/>
            <a:chExt cx="4722828" cy="2277847"/>
          </a:xfrm>
        </p:grpSpPr>
        <p:sp>
          <p:nvSpPr>
            <p:cNvPr id="437" name="Google Shape;437;p47"/>
            <p:cNvSpPr/>
            <p:nvPr/>
          </p:nvSpPr>
          <p:spPr>
            <a:xfrm>
              <a:off x="6466788" y="1229902"/>
              <a:ext cx="4722828" cy="2277847"/>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8" name="Google Shape;438;p47"/>
            <p:cNvSpPr txBox="1"/>
            <p:nvPr/>
          </p:nvSpPr>
          <p:spPr>
            <a:xfrm>
              <a:off x="6620259" y="1353163"/>
              <a:ext cx="4415886" cy="2031325"/>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16 young people in Montana sued the state due to its support of fossil fuels. On August 30, 2023 a judge ruled in their favor because their Constitution guarantees a “right to a clean and healthful environment”. This is the first case of its kind in the US.</a:t>
              </a:r>
              <a:endParaRPr/>
            </a:p>
          </p:txBody>
        </p:sp>
      </p:grpSp>
      <p:pic>
        <p:nvPicPr>
          <p:cNvPr id="439" name="Google Shape;439;p47" descr="A yellow and black logo&#10;&#10;Description automatically generated"/>
          <p:cNvPicPr preferRelativeResize="0"/>
          <p:nvPr/>
        </p:nvPicPr>
        <p:blipFill rotWithShape="1">
          <a:blip r:embed="rId3">
            <a:alphaModFix/>
          </a:blip>
          <a:srcRect/>
          <a:stretch/>
        </p:blipFill>
        <p:spPr>
          <a:xfrm>
            <a:off x="9803217" y="6244843"/>
            <a:ext cx="2260637" cy="503995"/>
          </a:xfrm>
          <a:prstGeom prst="rect">
            <a:avLst/>
          </a:prstGeom>
          <a:noFill/>
          <a:ln>
            <a:noFill/>
          </a:ln>
        </p:spPr>
      </p:pic>
      <p:pic>
        <p:nvPicPr>
          <p:cNvPr id="440" name="Google Shape;440;p47" descr="Two men standing in the snow&#10;&#10;Description automatically generated"/>
          <p:cNvPicPr preferRelativeResize="0"/>
          <p:nvPr/>
        </p:nvPicPr>
        <p:blipFill rotWithShape="1">
          <a:blip r:embed="rId4">
            <a:alphaModFix/>
          </a:blip>
          <a:srcRect t="7086" r="-908" b="3873"/>
          <a:stretch/>
        </p:blipFill>
        <p:spPr>
          <a:xfrm>
            <a:off x="6860559" y="581534"/>
            <a:ext cx="4208036" cy="2277847"/>
          </a:xfrm>
          <a:prstGeom prst="rect">
            <a:avLst/>
          </a:prstGeom>
          <a:noFill/>
          <a:ln>
            <a:noFill/>
          </a:ln>
        </p:spPr>
      </p:pic>
      <p:pic>
        <p:nvPicPr>
          <p:cNvPr id="441" name="Google Shape;441;p47" descr="A group of people on bicycles&#10;&#10;Description automatically generated"/>
          <p:cNvPicPr preferRelativeResize="0"/>
          <p:nvPr/>
        </p:nvPicPr>
        <p:blipFill rotWithShape="1">
          <a:blip r:embed="rId5">
            <a:alphaModFix/>
          </a:blip>
          <a:srcRect/>
          <a:stretch/>
        </p:blipFill>
        <p:spPr>
          <a:xfrm>
            <a:off x="1360868" y="570320"/>
            <a:ext cx="3812728" cy="2304582"/>
          </a:xfrm>
          <a:prstGeom prst="rect">
            <a:avLst/>
          </a:prstGeom>
          <a:noFill/>
          <a:ln>
            <a:noFill/>
          </a:ln>
        </p:spPr>
      </p:pic>
      <p:pic>
        <p:nvPicPr>
          <p:cNvPr id="442" name="Google Shape;442;p47" descr="Solar panels and wind turbines in a field&#10;&#10;Description automatically generated"/>
          <p:cNvPicPr preferRelativeResize="0"/>
          <p:nvPr/>
        </p:nvPicPr>
        <p:blipFill rotWithShape="1">
          <a:blip r:embed="rId6">
            <a:alphaModFix/>
          </a:blip>
          <a:srcRect/>
          <a:stretch/>
        </p:blipFill>
        <p:spPr>
          <a:xfrm>
            <a:off x="1066092" y="3553599"/>
            <a:ext cx="4491513" cy="27340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447" name="Google Shape;447;p48"/>
          <p:cNvGrpSpPr/>
          <p:nvPr/>
        </p:nvGrpSpPr>
        <p:grpSpPr>
          <a:xfrm>
            <a:off x="1203018" y="486035"/>
            <a:ext cx="4128426" cy="2476893"/>
            <a:chOff x="1102936" y="1030856"/>
            <a:chExt cx="4128426" cy="2476893"/>
          </a:xfrm>
        </p:grpSpPr>
        <p:sp>
          <p:nvSpPr>
            <p:cNvPr id="448" name="Google Shape;448;p48"/>
            <p:cNvSpPr/>
            <p:nvPr/>
          </p:nvSpPr>
          <p:spPr>
            <a:xfrm>
              <a:off x="1102936" y="1030856"/>
              <a:ext cx="4128426" cy="2476893"/>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9" name="Google Shape;449;p48"/>
            <p:cNvSpPr txBox="1"/>
            <p:nvPr/>
          </p:nvSpPr>
          <p:spPr>
            <a:xfrm>
              <a:off x="1260785" y="1115140"/>
              <a:ext cx="3812728" cy="230832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A group of environmental &amp; human rights organizations and 1,700 Dutch citizens filed a lawsuit and a court ordered Shell to cut its carbon emissions by 45% by the year 2030. It's believed to be the first against a multinational corporation</a:t>
              </a:r>
              <a:r>
                <a:rPr lang="en-US" sz="1800" b="0" i="0" u="none" strike="noStrike" cap="none">
                  <a:solidFill>
                    <a:schemeClr val="dk1"/>
                  </a:solidFill>
                  <a:latin typeface="Century Gothic"/>
                  <a:ea typeface="Century Gothic"/>
                  <a:cs typeface="Century Gothic"/>
                  <a:sym typeface="Century Gothic"/>
                </a:rPr>
                <a:t>.</a:t>
              </a:r>
              <a:endParaRPr/>
            </a:p>
          </p:txBody>
        </p:sp>
      </p:grpSp>
      <p:grpSp>
        <p:nvGrpSpPr>
          <p:cNvPr id="450" name="Google Shape;450;p48"/>
          <p:cNvGrpSpPr/>
          <p:nvPr/>
        </p:nvGrpSpPr>
        <p:grpSpPr>
          <a:xfrm>
            <a:off x="719329" y="3521124"/>
            <a:ext cx="5095804" cy="2766555"/>
            <a:chOff x="729961" y="3795546"/>
            <a:chExt cx="5095804" cy="2766555"/>
          </a:xfrm>
        </p:grpSpPr>
        <p:sp>
          <p:nvSpPr>
            <p:cNvPr id="451" name="Google Shape;451;p48"/>
            <p:cNvSpPr/>
            <p:nvPr/>
          </p:nvSpPr>
          <p:spPr>
            <a:xfrm>
              <a:off x="729961" y="3795546"/>
              <a:ext cx="5095804" cy="2766555"/>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2" name="Google Shape;452;p48"/>
            <p:cNvSpPr txBox="1"/>
            <p:nvPr/>
          </p:nvSpPr>
          <p:spPr>
            <a:xfrm>
              <a:off x="987490" y="3886162"/>
              <a:ext cx="4580747" cy="2585323"/>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California largely avoided blackouts in 2023 because of wind, solar, and batteries. Last year about 28 percent of the state’s energy came from renewable sources. Now that figure is almost 45 percent.  </a:t>
              </a:r>
              <a:endParaRPr/>
            </a:p>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Renewable energy was also key to helping power Texas through the brutally hot summer for 2023.</a:t>
              </a:r>
              <a:endParaRPr/>
            </a:p>
          </p:txBody>
        </p:sp>
      </p:grpSp>
      <p:grpSp>
        <p:nvGrpSpPr>
          <p:cNvPr id="453" name="Google Shape;453;p48"/>
          <p:cNvGrpSpPr/>
          <p:nvPr/>
        </p:nvGrpSpPr>
        <p:grpSpPr>
          <a:xfrm>
            <a:off x="6899543" y="3611740"/>
            <a:ext cx="4091233" cy="2476893"/>
            <a:chOff x="6707388" y="3994592"/>
            <a:chExt cx="4091233" cy="2476893"/>
          </a:xfrm>
        </p:grpSpPr>
        <p:sp>
          <p:nvSpPr>
            <p:cNvPr id="454" name="Google Shape;454;p48"/>
            <p:cNvSpPr/>
            <p:nvPr/>
          </p:nvSpPr>
          <p:spPr>
            <a:xfrm>
              <a:off x="6707388" y="3994592"/>
              <a:ext cx="4091233" cy="2476893"/>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5" name="Google Shape;455;p48"/>
            <p:cNvSpPr txBox="1"/>
            <p:nvPr/>
          </p:nvSpPr>
          <p:spPr>
            <a:xfrm>
              <a:off x="6895724" y="4078481"/>
              <a:ext cx="3753395" cy="2309113"/>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The permit to continue construction extension to the Keystone oil pipeline was revoked due to the work of Indigenous &amp; environmental activists. It's proof that the activism of individuals really does make a difference. </a:t>
              </a:r>
              <a:endParaRPr sz="1800" b="0" i="0" u="none" strike="noStrike" cap="none">
                <a:solidFill>
                  <a:schemeClr val="lt1"/>
                </a:solidFill>
                <a:latin typeface="Century Gothic"/>
                <a:ea typeface="Century Gothic"/>
                <a:cs typeface="Century Gothic"/>
                <a:sym typeface="Century Gothic"/>
              </a:endParaRPr>
            </a:p>
          </p:txBody>
        </p:sp>
      </p:grpSp>
      <p:grpSp>
        <p:nvGrpSpPr>
          <p:cNvPr id="456" name="Google Shape;456;p48"/>
          <p:cNvGrpSpPr/>
          <p:nvPr/>
        </p:nvGrpSpPr>
        <p:grpSpPr>
          <a:xfrm>
            <a:off x="6583745" y="585559"/>
            <a:ext cx="4722828" cy="2277847"/>
            <a:chOff x="6466788" y="1229902"/>
            <a:chExt cx="4722828" cy="2277847"/>
          </a:xfrm>
        </p:grpSpPr>
        <p:sp>
          <p:nvSpPr>
            <p:cNvPr id="457" name="Google Shape;457;p48"/>
            <p:cNvSpPr/>
            <p:nvPr/>
          </p:nvSpPr>
          <p:spPr>
            <a:xfrm>
              <a:off x="6466788" y="1229902"/>
              <a:ext cx="4722828" cy="2277847"/>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8" name="Google Shape;458;p48"/>
            <p:cNvSpPr txBox="1"/>
            <p:nvPr/>
          </p:nvSpPr>
          <p:spPr>
            <a:xfrm>
              <a:off x="6620259" y="1353163"/>
              <a:ext cx="4415886" cy="2031325"/>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16 young people in Montana sued the state due to its support of fossil fuels. On August 30, 2023 a judge ruled in their favor because their Constitution guarantees a “right to a clean and healthful environment”. This is the first case of its kind in the US.</a:t>
              </a:r>
              <a:endParaRPr/>
            </a:p>
          </p:txBody>
        </p:sp>
      </p:grpSp>
      <p:pic>
        <p:nvPicPr>
          <p:cNvPr id="459" name="Google Shape;459;p48" descr="A yellow and black logo&#10;&#10;Description automatically generated"/>
          <p:cNvPicPr preferRelativeResize="0"/>
          <p:nvPr/>
        </p:nvPicPr>
        <p:blipFill rotWithShape="1">
          <a:blip r:embed="rId3">
            <a:alphaModFix/>
          </a:blip>
          <a:srcRect/>
          <a:stretch/>
        </p:blipFill>
        <p:spPr>
          <a:xfrm>
            <a:off x="9803217" y="6244843"/>
            <a:ext cx="2260637" cy="503995"/>
          </a:xfrm>
          <a:prstGeom prst="rect">
            <a:avLst/>
          </a:prstGeom>
          <a:noFill/>
          <a:ln>
            <a:noFill/>
          </a:ln>
        </p:spPr>
      </p:pic>
      <p:pic>
        <p:nvPicPr>
          <p:cNvPr id="460" name="Google Shape;460;p48" descr="Two men standing in the snow&#10;&#10;Description automatically generated"/>
          <p:cNvPicPr preferRelativeResize="0"/>
          <p:nvPr/>
        </p:nvPicPr>
        <p:blipFill rotWithShape="1">
          <a:blip r:embed="rId4">
            <a:alphaModFix/>
          </a:blip>
          <a:srcRect t="7086" r="-908" b="3873"/>
          <a:stretch/>
        </p:blipFill>
        <p:spPr>
          <a:xfrm>
            <a:off x="6860559" y="581534"/>
            <a:ext cx="4208036" cy="2277847"/>
          </a:xfrm>
          <a:prstGeom prst="rect">
            <a:avLst/>
          </a:prstGeom>
          <a:noFill/>
          <a:ln>
            <a:noFill/>
          </a:ln>
        </p:spPr>
      </p:pic>
      <p:pic>
        <p:nvPicPr>
          <p:cNvPr id="461" name="Google Shape;461;p48" descr="A group of people holding a banner&#10;&#10;Description automatically generated"/>
          <p:cNvPicPr preferRelativeResize="0"/>
          <p:nvPr/>
        </p:nvPicPr>
        <p:blipFill rotWithShape="1">
          <a:blip r:embed="rId5">
            <a:alphaModFix/>
          </a:blip>
          <a:srcRect/>
          <a:stretch/>
        </p:blipFill>
        <p:spPr>
          <a:xfrm>
            <a:off x="7125068" y="3723667"/>
            <a:ext cx="3640182" cy="2253036"/>
          </a:xfrm>
          <a:prstGeom prst="rect">
            <a:avLst/>
          </a:prstGeom>
          <a:noFill/>
          <a:ln>
            <a:noFill/>
          </a:ln>
        </p:spPr>
      </p:pic>
      <p:pic>
        <p:nvPicPr>
          <p:cNvPr id="462" name="Google Shape;462;p48" descr="A group of people on bicycles&#10;&#10;Description automatically generated"/>
          <p:cNvPicPr preferRelativeResize="0"/>
          <p:nvPr/>
        </p:nvPicPr>
        <p:blipFill rotWithShape="1">
          <a:blip r:embed="rId6">
            <a:alphaModFix/>
          </a:blip>
          <a:srcRect/>
          <a:stretch/>
        </p:blipFill>
        <p:spPr>
          <a:xfrm>
            <a:off x="1360868" y="570320"/>
            <a:ext cx="3812728" cy="2304582"/>
          </a:xfrm>
          <a:prstGeom prst="rect">
            <a:avLst/>
          </a:prstGeom>
          <a:noFill/>
          <a:ln>
            <a:noFill/>
          </a:ln>
        </p:spPr>
      </p:pic>
      <p:pic>
        <p:nvPicPr>
          <p:cNvPr id="463" name="Google Shape;463;p48" descr="Solar panels and wind turbines in a field&#10;&#10;Description automatically generated"/>
          <p:cNvPicPr preferRelativeResize="0"/>
          <p:nvPr/>
        </p:nvPicPr>
        <p:blipFill rotWithShape="1">
          <a:blip r:embed="rId7">
            <a:alphaModFix/>
          </a:blip>
          <a:srcRect/>
          <a:stretch/>
        </p:blipFill>
        <p:spPr>
          <a:xfrm>
            <a:off x="1066092" y="3553599"/>
            <a:ext cx="4491513" cy="27340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5"/>
        <p:cNvGrpSpPr/>
        <p:nvPr/>
      </p:nvGrpSpPr>
      <p:grpSpPr>
        <a:xfrm>
          <a:off x="0" y="0"/>
          <a:ext cx="0" cy="0"/>
          <a:chOff x="0" y="0"/>
          <a:chExt cx="0" cy="0"/>
        </a:xfrm>
      </p:grpSpPr>
      <p:pic>
        <p:nvPicPr>
          <p:cNvPr id="206" name="Google Shape;206;p31" descr="A tree on a hill&#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07" name="Google Shape;207;p31"/>
          <p:cNvSpPr txBox="1"/>
          <p:nvPr/>
        </p:nvSpPr>
        <p:spPr>
          <a:xfrm>
            <a:off x="1887795" y="-58920"/>
            <a:ext cx="8416411" cy="2486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8000" b="1" i="0" u="none" strike="noStrike" cap="none">
              <a:solidFill>
                <a:schemeClr val="lt1"/>
              </a:solidFill>
              <a:latin typeface="Arial Black"/>
              <a:ea typeface="Arial Black"/>
              <a:cs typeface="Arial Black"/>
              <a:sym typeface="Arial Black"/>
            </a:endParaRPr>
          </a:p>
          <a:p>
            <a:pPr marL="0" marR="0" lvl="0" indent="0" algn="l" rtl="0">
              <a:lnSpc>
                <a:spcPct val="102272"/>
              </a:lnSpc>
              <a:spcBef>
                <a:spcPts val="0"/>
              </a:spcBef>
              <a:spcAft>
                <a:spcPts val="0"/>
              </a:spcAft>
              <a:buNone/>
            </a:pPr>
            <a:r>
              <a:rPr lang="en-US" sz="8800" b="1" i="0" u="none" strike="noStrike" cap="none">
                <a:solidFill>
                  <a:srgbClr val="17458F"/>
                </a:solidFill>
                <a:latin typeface="Arial Black"/>
                <a:ea typeface="Arial Black"/>
                <a:cs typeface="Arial Black"/>
                <a:sym typeface="Arial Black"/>
              </a:rPr>
              <a:t>RCAN </a:t>
            </a:r>
            <a:r>
              <a:rPr lang="en-US" sz="8800" b="1" i="0" u="none" strike="noStrike" cap="none">
                <a:solidFill>
                  <a:srgbClr val="F7A81B"/>
                </a:solidFill>
                <a:latin typeface="Arial Black"/>
                <a:ea typeface="Arial Black"/>
                <a:cs typeface="Arial Black"/>
                <a:sym typeface="Arial Black"/>
              </a:rPr>
              <a:t>GOALS</a:t>
            </a:r>
            <a:endParaRPr/>
          </a:p>
        </p:txBody>
      </p:sp>
      <p:sp>
        <p:nvSpPr>
          <p:cNvPr id="208" name="Google Shape;208;p31"/>
          <p:cNvSpPr txBox="1"/>
          <p:nvPr/>
        </p:nvSpPr>
        <p:spPr>
          <a:xfrm>
            <a:off x="364275" y="3038936"/>
            <a:ext cx="11463451" cy="32316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1" i="0" u="none" strike="noStrike" cap="none">
                <a:solidFill>
                  <a:schemeClr val="lt1"/>
                </a:solidFill>
                <a:latin typeface="Arial"/>
                <a:ea typeface="Arial"/>
                <a:cs typeface="Arial"/>
                <a:sym typeface="Arial"/>
              </a:rPr>
              <a:t>Reinforce the </a:t>
            </a:r>
            <a:r>
              <a:rPr lang="en-US" sz="4400" b="1" i="1" u="none" strike="noStrike" cap="none">
                <a:solidFill>
                  <a:schemeClr val="lt1"/>
                </a:solidFill>
                <a:latin typeface="Arial"/>
                <a:ea typeface="Arial"/>
                <a:cs typeface="Arial"/>
                <a:sym typeface="Arial"/>
              </a:rPr>
              <a:t>URGENCY</a:t>
            </a:r>
            <a:r>
              <a:rPr lang="en-US" sz="4400" b="1" i="0" u="none" strike="noStrike" cap="none">
                <a:solidFill>
                  <a:schemeClr val="lt1"/>
                </a:solidFill>
                <a:latin typeface="Arial"/>
                <a:ea typeface="Arial"/>
                <a:cs typeface="Arial"/>
                <a:sym typeface="Arial"/>
              </a:rPr>
              <a:t> </a:t>
            </a:r>
            <a:r>
              <a:rPr lang="en-US" sz="3600" b="1" i="0" u="none" strike="noStrike" cap="none">
                <a:solidFill>
                  <a:schemeClr val="lt1"/>
                </a:solidFill>
                <a:latin typeface="Arial"/>
                <a:ea typeface="Arial"/>
                <a:cs typeface="Arial"/>
                <a:sym typeface="Arial"/>
              </a:rPr>
              <a:t>of the climate crisis</a:t>
            </a:r>
            <a:endParaRPr/>
          </a:p>
          <a:p>
            <a:pPr marL="0" marR="0" lvl="0" indent="0" algn="ctr" rtl="0">
              <a:lnSpc>
                <a:spcPct val="100000"/>
              </a:lnSpc>
              <a:spcBef>
                <a:spcPts val="0"/>
              </a:spcBef>
              <a:spcAft>
                <a:spcPts val="0"/>
              </a:spcAft>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4400" b="1" i="0" u="none" strike="noStrike" cap="none">
                <a:solidFill>
                  <a:schemeClr val="lt1"/>
                </a:solidFill>
                <a:latin typeface="Arial"/>
                <a:ea typeface="Arial"/>
                <a:cs typeface="Arial"/>
                <a:sym typeface="Arial"/>
              </a:rPr>
              <a:t>Raise the </a:t>
            </a:r>
            <a:r>
              <a:rPr lang="en-US" sz="4400" b="1" i="1" u="none" strike="noStrike" cap="none">
                <a:solidFill>
                  <a:schemeClr val="lt1"/>
                </a:solidFill>
                <a:latin typeface="Arial"/>
                <a:ea typeface="Arial"/>
                <a:cs typeface="Arial"/>
                <a:sym typeface="Arial"/>
              </a:rPr>
              <a:t>PRIORITY</a:t>
            </a:r>
            <a:r>
              <a:rPr lang="en-US" sz="4400" b="1" i="0" u="none" strike="noStrike" cap="none">
                <a:solidFill>
                  <a:schemeClr val="lt1"/>
                </a:solidFill>
                <a:latin typeface="Arial"/>
                <a:ea typeface="Arial"/>
                <a:cs typeface="Arial"/>
                <a:sym typeface="Arial"/>
              </a:rPr>
              <a:t> </a:t>
            </a:r>
            <a:r>
              <a:rPr lang="en-US" sz="3600" b="1" i="0" u="none" strike="noStrike" cap="none">
                <a:solidFill>
                  <a:schemeClr val="lt1"/>
                </a:solidFill>
                <a:latin typeface="Arial"/>
                <a:ea typeface="Arial"/>
                <a:cs typeface="Arial"/>
                <a:sym typeface="Arial"/>
              </a:rPr>
              <a:t>of taking climate action</a:t>
            </a:r>
            <a:endParaRPr/>
          </a:p>
          <a:p>
            <a:pPr marL="0" marR="0" lvl="0" indent="0" algn="ctr" rtl="0">
              <a:lnSpc>
                <a:spcPct val="100000"/>
              </a:lnSpc>
              <a:spcBef>
                <a:spcPts val="0"/>
              </a:spcBef>
              <a:spcAft>
                <a:spcPts val="0"/>
              </a:spcAft>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4400" b="1" i="0" u="none" strike="noStrike" cap="none">
                <a:solidFill>
                  <a:schemeClr val="lt1"/>
                </a:solidFill>
                <a:latin typeface="Arial"/>
                <a:ea typeface="Arial"/>
                <a:cs typeface="Arial"/>
                <a:sym typeface="Arial"/>
              </a:rPr>
              <a:t>Provide </a:t>
            </a:r>
            <a:r>
              <a:rPr lang="en-US" sz="4400" b="1" i="1" u="none" strike="noStrike" cap="none">
                <a:solidFill>
                  <a:schemeClr val="lt1"/>
                </a:solidFill>
                <a:latin typeface="Arial"/>
                <a:ea typeface="Arial"/>
                <a:cs typeface="Arial"/>
                <a:sym typeface="Arial"/>
              </a:rPr>
              <a:t>TOOLS</a:t>
            </a:r>
            <a:r>
              <a:rPr lang="en-US" sz="4400" b="1" i="0" u="none" strike="noStrike" cap="none">
                <a:solidFill>
                  <a:schemeClr val="lt1"/>
                </a:solidFill>
                <a:latin typeface="Arial"/>
                <a:ea typeface="Arial"/>
                <a:cs typeface="Arial"/>
                <a:sym typeface="Arial"/>
              </a:rPr>
              <a:t> </a:t>
            </a:r>
            <a:r>
              <a:rPr lang="en-US" sz="3600" b="1" i="0" u="none" strike="noStrike" cap="none">
                <a:solidFill>
                  <a:schemeClr val="lt1"/>
                </a:solidFill>
                <a:latin typeface="Arial"/>
                <a:ea typeface="Arial"/>
                <a:cs typeface="Arial"/>
                <a:sym typeface="Arial"/>
              </a:rPr>
              <a:t>to take action</a:t>
            </a:r>
            <a:endParaRPr/>
          </a:p>
        </p:txBody>
      </p:sp>
      <p:pic>
        <p:nvPicPr>
          <p:cNvPr id="209" name="Google Shape;209;p31" descr="A yellow and black logo&#10;&#10;Description automatically generated"/>
          <p:cNvPicPr preferRelativeResize="0"/>
          <p:nvPr/>
        </p:nvPicPr>
        <p:blipFill rotWithShape="1">
          <a:blip r:embed="rId4">
            <a:alphaModFix/>
          </a:blip>
          <a:srcRect/>
          <a:stretch/>
        </p:blipFill>
        <p:spPr>
          <a:xfrm>
            <a:off x="10281682" y="7165175"/>
            <a:ext cx="2260637" cy="503995"/>
          </a:xfrm>
          <a:prstGeom prst="rect">
            <a:avLst/>
          </a:prstGeom>
          <a:noFill/>
          <a:ln>
            <a:noFill/>
          </a:ln>
        </p:spPr>
      </p:pic>
      <p:pic>
        <p:nvPicPr>
          <p:cNvPr id="210" name="Google Shape;210;p31" descr="A yellow and black logo&#10;&#10;Description automatically generated"/>
          <p:cNvPicPr preferRelativeResize="0"/>
          <p:nvPr/>
        </p:nvPicPr>
        <p:blipFill rotWithShape="1">
          <a:blip r:embed="rId4">
            <a:alphaModFix/>
          </a:blip>
          <a:srcRect/>
          <a:stretch/>
        </p:blipFill>
        <p:spPr>
          <a:xfrm>
            <a:off x="9803217" y="6244843"/>
            <a:ext cx="2260637" cy="50399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grpSp>
        <p:nvGrpSpPr>
          <p:cNvPr id="468" name="Google Shape;468;p49"/>
          <p:cNvGrpSpPr/>
          <p:nvPr/>
        </p:nvGrpSpPr>
        <p:grpSpPr>
          <a:xfrm>
            <a:off x="1203018" y="486035"/>
            <a:ext cx="4128426" cy="2476893"/>
            <a:chOff x="1102936" y="1030856"/>
            <a:chExt cx="4128426" cy="2476893"/>
          </a:xfrm>
        </p:grpSpPr>
        <p:sp>
          <p:nvSpPr>
            <p:cNvPr id="469" name="Google Shape;469;p49"/>
            <p:cNvSpPr/>
            <p:nvPr/>
          </p:nvSpPr>
          <p:spPr>
            <a:xfrm>
              <a:off x="1102936" y="1030856"/>
              <a:ext cx="4128426" cy="2476893"/>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0" name="Google Shape;470;p49"/>
            <p:cNvSpPr txBox="1"/>
            <p:nvPr/>
          </p:nvSpPr>
          <p:spPr>
            <a:xfrm>
              <a:off x="1260785" y="1115140"/>
              <a:ext cx="3812728" cy="230832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A group of environmental &amp; human rights organizations and 1,700 Dutch citizens filed a lawsuit and a court ordered Shell to cut its carbon emissions by 45% by the year 2030. It's believed to be the first against a multinational corporation</a:t>
              </a:r>
              <a:r>
                <a:rPr lang="en-US" sz="1800" b="0" i="0" u="none" strike="noStrike" cap="none">
                  <a:solidFill>
                    <a:schemeClr val="dk1"/>
                  </a:solidFill>
                  <a:latin typeface="Century Gothic"/>
                  <a:ea typeface="Century Gothic"/>
                  <a:cs typeface="Century Gothic"/>
                  <a:sym typeface="Century Gothic"/>
                </a:rPr>
                <a:t>.</a:t>
              </a:r>
              <a:endParaRPr/>
            </a:p>
          </p:txBody>
        </p:sp>
      </p:grpSp>
      <p:grpSp>
        <p:nvGrpSpPr>
          <p:cNvPr id="471" name="Google Shape;471;p49"/>
          <p:cNvGrpSpPr/>
          <p:nvPr/>
        </p:nvGrpSpPr>
        <p:grpSpPr>
          <a:xfrm>
            <a:off x="719329" y="3521124"/>
            <a:ext cx="5095804" cy="2766555"/>
            <a:chOff x="729961" y="3795546"/>
            <a:chExt cx="5095804" cy="2766555"/>
          </a:xfrm>
        </p:grpSpPr>
        <p:sp>
          <p:nvSpPr>
            <p:cNvPr id="472" name="Google Shape;472;p49"/>
            <p:cNvSpPr/>
            <p:nvPr/>
          </p:nvSpPr>
          <p:spPr>
            <a:xfrm>
              <a:off x="729961" y="3795546"/>
              <a:ext cx="5095804" cy="2766555"/>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3" name="Google Shape;473;p49"/>
            <p:cNvSpPr txBox="1"/>
            <p:nvPr/>
          </p:nvSpPr>
          <p:spPr>
            <a:xfrm>
              <a:off x="987490" y="3886162"/>
              <a:ext cx="4580747" cy="2585323"/>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California largely avoided blackouts in 2023 because of wind, solar, and batteries. Last year about 28 percent of the state’s energy came from renewable sources. Now that figure is almost 45 percent.  </a:t>
              </a:r>
              <a:endParaRPr/>
            </a:p>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Renewable energy was also key to helping power Texas through the brutally hot summer for 2023.</a:t>
              </a:r>
              <a:endParaRPr/>
            </a:p>
          </p:txBody>
        </p:sp>
      </p:grpSp>
      <p:grpSp>
        <p:nvGrpSpPr>
          <p:cNvPr id="474" name="Google Shape;474;p49"/>
          <p:cNvGrpSpPr/>
          <p:nvPr/>
        </p:nvGrpSpPr>
        <p:grpSpPr>
          <a:xfrm>
            <a:off x="6899543" y="3611740"/>
            <a:ext cx="4091233" cy="2476893"/>
            <a:chOff x="6707388" y="3994592"/>
            <a:chExt cx="4091233" cy="2476893"/>
          </a:xfrm>
        </p:grpSpPr>
        <p:sp>
          <p:nvSpPr>
            <p:cNvPr id="475" name="Google Shape;475;p49"/>
            <p:cNvSpPr/>
            <p:nvPr/>
          </p:nvSpPr>
          <p:spPr>
            <a:xfrm>
              <a:off x="6707388" y="3994592"/>
              <a:ext cx="4091233" cy="2476893"/>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6" name="Google Shape;476;p49"/>
            <p:cNvSpPr txBox="1"/>
            <p:nvPr/>
          </p:nvSpPr>
          <p:spPr>
            <a:xfrm>
              <a:off x="6896623" y="4078876"/>
              <a:ext cx="3740227" cy="230832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The permit to continue construction extension to the Keystone oil pipeline was revoked due to the work of Indigenous &amp; environmental activists. It's proof that the activism of individuals really does make a difference. </a:t>
              </a:r>
              <a:endParaRPr sz="1800" b="0" i="0" u="none" strike="noStrike" cap="none">
                <a:solidFill>
                  <a:schemeClr val="lt1"/>
                </a:solidFill>
                <a:latin typeface="Century Gothic"/>
                <a:ea typeface="Century Gothic"/>
                <a:cs typeface="Century Gothic"/>
                <a:sym typeface="Century Gothic"/>
              </a:endParaRPr>
            </a:p>
          </p:txBody>
        </p:sp>
      </p:grpSp>
      <p:grpSp>
        <p:nvGrpSpPr>
          <p:cNvPr id="477" name="Google Shape;477;p49"/>
          <p:cNvGrpSpPr/>
          <p:nvPr/>
        </p:nvGrpSpPr>
        <p:grpSpPr>
          <a:xfrm>
            <a:off x="6583745" y="585559"/>
            <a:ext cx="4722828" cy="2277847"/>
            <a:chOff x="6466788" y="1229902"/>
            <a:chExt cx="4722828" cy="2277847"/>
          </a:xfrm>
        </p:grpSpPr>
        <p:sp>
          <p:nvSpPr>
            <p:cNvPr id="478" name="Google Shape;478;p49"/>
            <p:cNvSpPr/>
            <p:nvPr/>
          </p:nvSpPr>
          <p:spPr>
            <a:xfrm>
              <a:off x="6466788" y="1229902"/>
              <a:ext cx="4722828" cy="2277847"/>
            </a:xfrm>
            <a:prstGeom prst="roundRect">
              <a:avLst>
                <a:gd name="adj" fmla="val 16667"/>
              </a:avLst>
            </a:prstGeom>
            <a:solidFill>
              <a:schemeClr val="accent5"/>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9" name="Google Shape;479;p49"/>
            <p:cNvSpPr txBox="1"/>
            <p:nvPr/>
          </p:nvSpPr>
          <p:spPr>
            <a:xfrm>
              <a:off x="6620259" y="1353163"/>
              <a:ext cx="4415886" cy="2031325"/>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16 young people in Montana sued the state due to its support of fossil fuels. On August 30, 2023 a judge ruled in their favor because their Constitution guarantees a “right to a clean and healthful environment”. This is the first case of its kind in the US.</a:t>
              </a:r>
              <a:endParaRPr/>
            </a:p>
          </p:txBody>
        </p:sp>
      </p:grpSp>
      <p:pic>
        <p:nvPicPr>
          <p:cNvPr id="480" name="Google Shape;480;p49" descr="A yellow and black logo&#10;&#10;Description automatically generated"/>
          <p:cNvPicPr preferRelativeResize="0"/>
          <p:nvPr/>
        </p:nvPicPr>
        <p:blipFill rotWithShape="1">
          <a:blip r:embed="rId3">
            <a:alphaModFix/>
          </a:blip>
          <a:srcRect/>
          <a:stretch/>
        </p:blipFill>
        <p:spPr>
          <a:xfrm>
            <a:off x="9803217" y="6244843"/>
            <a:ext cx="2260637" cy="503995"/>
          </a:xfrm>
          <a:prstGeom prst="rect">
            <a:avLst/>
          </a:prstGeom>
          <a:noFill/>
          <a:ln>
            <a:noFill/>
          </a:ln>
        </p:spPr>
      </p:pic>
      <p:pic>
        <p:nvPicPr>
          <p:cNvPr id="481" name="Google Shape;481;p49" descr="Two men standing in the snow&#10;&#10;Description automatically generated"/>
          <p:cNvPicPr preferRelativeResize="0"/>
          <p:nvPr/>
        </p:nvPicPr>
        <p:blipFill rotWithShape="1">
          <a:blip r:embed="rId4">
            <a:alphaModFix/>
          </a:blip>
          <a:srcRect t="7086" r="-908" b="3873"/>
          <a:stretch/>
        </p:blipFill>
        <p:spPr>
          <a:xfrm>
            <a:off x="6860559" y="581534"/>
            <a:ext cx="4208036" cy="2277847"/>
          </a:xfrm>
          <a:prstGeom prst="rect">
            <a:avLst/>
          </a:prstGeom>
          <a:noFill/>
          <a:ln>
            <a:noFill/>
          </a:ln>
        </p:spPr>
      </p:pic>
      <p:pic>
        <p:nvPicPr>
          <p:cNvPr id="482" name="Google Shape;482;p49" descr="A group of people holding a banner&#10;&#10;Description automatically generated"/>
          <p:cNvPicPr preferRelativeResize="0"/>
          <p:nvPr/>
        </p:nvPicPr>
        <p:blipFill rotWithShape="1">
          <a:blip r:embed="rId5">
            <a:alphaModFix/>
          </a:blip>
          <a:srcRect/>
          <a:stretch/>
        </p:blipFill>
        <p:spPr>
          <a:xfrm>
            <a:off x="7080404" y="3696024"/>
            <a:ext cx="3729510" cy="2308324"/>
          </a:xfrm>
          <a:prstGeom prst="rect">
            <a:avLst/>
          </a:prstGeom>
          <a:noFill/>
          <a:ln>
            <a:noFill/>
          </a:ln>
        </p:spPr>
      </p:pic>
      <p:pic>
        <p:nvPicPr>
          <p:cNvPr id="483" name="Google Shape;483;p49" descr="A group of people on bicycles&#10;&#10;Description automatically generated"/>
          <p:cNvPicPr preferRelativeResize="0"/>
          <p:nvPr/>
        </p:nvPicPr>
        <p:blipFill rotWithShape="1">
          <a:blip r:embed="rId6">
            <a:alphaModFix/>
          </a:blip>
          <a:srcRect/>
          <a:stretch/>
        </p:blipFill>
        <p:spPr>
          <a:xfrm>
            <a:off x="1360868" y="570320"/>
            <a:ext cx="3812728" cy="2304582"/>
          </a:xfrm>
          <a:prstGeom prst="rect">
            <a:avLst/>
          </a:prstGeom>
          <a:noFill/>
          <a:ln>
            <a:noFill/>
          </a:ln>
        </p:spPr>
      </p:pic>
      <p:pic>
        <p:nvPicPr>
          <p:cNvPr id="484" name="Google Shape;484;p49" descr="Solar panels and wind turbines in a field&#10;&#10;Description automatically generated"/>
          <p:cNvPicPr preferRelativeResize="0"/>
          <p:nvPr/>
        </p:nvPicPr>
        <p:blipFill rotWithShape="1">
          <a:blip r:embed="rId7">
            <a:alphaModFix/>
          </a:blip>
          <a:srcRect/>
          <a:stretch/>
        </p:blipFill>
        <p:spPr>
          <a:xfrm>
            <a:off x="1066092" y="3553599"/>
            <a:ext cx="4491513" cy="2734080"/>
          </a:xfrm>
          <a:prstGeom prst="rect">
            <a:avLst/>
          </a:prstGeom>
          <a:noFill/>
          <a:ln>
            <a:noFill/>
          </a:ln>
        </p:spPr>
      </p:pic>
      <p:pic>
        <p:nvPicPr>
          <p:cNvPr id="485" name="Google Shape;485;p49" descr="A poster of a person with a bird dropping onto his mouth&#10;&#10;Description automatically generated"/>
          <p:cNvPicPr preferRelativeResize="0"/>
          <p:nvPr/>
        </p:nvPicPr>
        <p:blipFill rotWithShape="1">
          <a:blip r:embed="rId8">
            <a:alphaModFix/>
          </a:blip>
          <a:srcRect/>
          <a:stretch/>
        </p:blipFill>
        <p:spPr>
          <a:xfrm>
            <a:off x="3421383" y="-60537"/>
            <a:ext cx="5341127" cy="69790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50" descr="A yellow and black logo&#10;&#10;Description automatically generated"/>
          <p:cNvPicPr preferRelativeResize="0"/>
          <p:nvPr/>
        </p:nvPicPr>
        <p:blipFill rotWithShape="1">
          <a:blip r:embed="rId3">
            <a:alphaModFix/>
          </a:blip>
          <a:srcRect/>
          <a:stretch/>
        </p:blipFill>
        <p:spPr>
          <a:xfrm>
            <a:off x="9803217" y="6244843"/>
            <a:ext cx="2260637" cy="503995"/>
          </a:xfrm>
          <a:prstGeom prst="rect">
            <a:avLst/>
          </a:prstGeom>
          <a:noFill/>
          <a:ln>
            <a:noFill/>
          </a:ln>
        </p:spPr>
      </p:pic>
      <p:sp>
        <p:nvSpPr>
          <p:cNvPr id="491" name="Google Shape;491;p50"/>
          <p:cNvSpPr txBox="1"/>
          <p:nvPr/>
        </p:nvSpPr>
        <p:spPr>
          <a:xfrm>
            <a:off x="2159294" y="898045"/>
            <a:ext cx="7873412" cy="37856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000" b="1" i="0" u="none" strike="noStrike" cap="none">
                <a:solidFill>
                  <a:schemeClr val="lt1"/>
                </a:solidFill>
                <a:latin typeface="Arial"/>
                <a:ea typeface="Arial"/>
                <a:cs typeface="Arial"/>
                <a:sym typeface="Arial"/>
              </a:rPr>
              <a:t>How To Get Started</a:t>
            </a:r>
            <a:endParaRPr/>
          </a:p>
          <a:p>
            <a:pPr marL="0" marR="0" lvl="0" indent="0" algn="ctr" rtl="0">
              <a:lnSpc>
                <a:spcPct val="100000"/>
              </a:lnSpc>
              <a:spcBef>
                <a:spcPts val="0"/>
              </a:spcBef>
              <a:spcAft>
                <a:spcPts val="0"/>
              </a:spcAft>
              <a:buNone/>
            </a:pPr>
            <a:r>
              <a:rPr lang="en-US" sz="6000" b="1" i="0" u="none" strike="noStrike" cap="none">
                <a:solidFill>
                  <a:srgbClr val="FFC000"/>
                </a:solidFill>
                <a:latin typeface="Arial"/>
                <a:ea typeface="Arial"/>
                <a:cs typeface="Arial"/>
                <a:sym typeface="Arial"/>
              </a:rPr>
              <a:t> </a:t>
            </a:r>
            <a:endParaRPr/>
          </a:p>
          <a:p>
            <a:pPr marL="0" marR="0" lvl="0" indent="0" algn="ctr" rtl="0">
              <a:lnSpc>
                <a:spcPct val="100000"/>
              </a:lnSpc>
              <a:spcBef>
                <a:spcPts val="0"/>
              </a:spcBef>
              <a:spcAft>
                <a:spcPts val="0"/>
              </a:spcAft>
              <a:buNone/>
            </a:pPr>
            <a:endParaRPr sz="6000" b="1" i="0" u="none" strike="noStrike" cap="none">
              <a:solidFill>
                <a:srgbClr val="FFC000"/>
              </a:solidFill>
              <a:latin typeface="Arial"/>
              <a:ea typeface="Arial"/>
              <a:cs typeface="Arial"/>
              <a:sym typeface="Arial"/>
            </a:endParaRPr>
          </a:p>
          <a:p>
            <a:pPr marL="0" marR="0" lvl="0" indent="0" algn="ctr" rtl="0">
              <a:lnSpc>
                <a:spcPct val="100000"/>
              </a:lnSpc>
              <a:spcBef>
                <a:spcPts val="0"/>
              </a:spcBef>
              <a:spcAft>
                <a:spcPts val="0"/>
              </a:spcAft>
              <a:buNone/>
            </a:pPr>
            <a:endParaRPr sz="6000" b="1" i="0" u="none" strike="noStrike" cap="none">
              <a:solidFill>
                <a:srgbClr val="FFC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51" descr="A yellow and black logo&#10;&#10;Description automatically generated"/>
          <p:cNvPicPr preferRelativeResize="0"/>
          <p:nvPr/>
        </p:nvPicPr>
        <p:blipFill rotWithShape="1">
          <a:blip r:embed="rId3">
            <a:alphaModFix/>
          </a:blip>
          <a:srcRect/>
          <a:stretch/>
        </p:blipFill>
        <p:spPr>
          <a:xfrm>
            <a:off x="9803217" y="6244843"/>
            <a:ext cx="2260637" cy="503995"/>
          </a:xfrm>
          <a:prstGeom prst="rect">
            <a:avLst/>
          </a:prstGeom>
          <a:noFill/>
          <a:ln>
            <a:noFill/>
          </a:ln>
        </p:spPr>
      </p:pic>
      <p:sp>
        <p:nvSpPr>
          <p:cNvPr id="497" name="Google Shape;497;p51"/>
          <p:cNvSpPr txBox="1"/>
          <p:nvPr/>
        </p:nvSpPr>
        <p:spPr>
          <a:xfrm>
            <a:off x="2159294" y="898045"/>
            <a:ext cx="7873412" cy="47089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000" b="1" i="0" u="none" strike="noStrike" cap="none">
                <a:solidFill>
                  <a:srgbClr val="7F7F7F"/>
                </a:solidFill>
                <a:latin typeface="Arial"/>
                <a:ea typeface="Arial"/>
                <a:cs typeface="Arial"/>
                <a:sym typeface="Arial"/>
              </a:rPr>
              <a:t>How To Get Started</a:t>
            </a:r>
            <a:endParaRPr/>
          </a:p>
          <a:p>
            <a:pPr marL="0" marR="0" lvl="0" indent="0" algn="ctr" rtl="0">
              <a:lnSpc>
                <a:spcPct val="100000"/>
              </a:lnSpc>
              <a:spcBef>
                <a:spcPts val="0"/>
              </a:spcBef>
              <a:spcAft>
                <a:spcPts val="0"/>
              </a:spcAft>
              <a:buNone/>
            </a:pPr>
            <a:r>
              <a:rPr lang="en-US" sz="6000" b="1" i="0" u="none" strike="noStrike" cap="none">
                <a:solidFill>
                  <a:srgbClr val="FFC000"/>
                </a:solidFill>
                <a:latin typeface="Arial"/>
                <a:ea typeface="Arial"/>
                <a:cs typeface="Arial"/>
                <a:sym typeface="Arial"/>
              </a:rPr>
              <a:t>The </a:t>
            </a:r>
            <a:endParaRPr/>
          </a:p>
          <a:p>
            <a:pPr marL="0" marR="0" lvl="0" indent="0" algn="ctr" rtl="0">
              <a:lnSpc>
                <a:spcPct val="100000"/>
              </a:lnSpc>
              <a:spcBef>
                <a:spcPts val="0"/>
              </a:spcBef>
              <a:spcAft>
                <a:spcPts val="0"/>
              </a:spcAft>
              <a:buNone/>
            </a:pPr>
            <a:endParaRPr sz="6000" b="1" i="0" u="none" strike="noStrike" cap="none">
              <a:solidFill>
                <a:srgbClr val="FFC000"/>
              </a:solidFill>
              <a:latin typeface="Arial"/>
              <a:ea typeface="Arial"/>
              <a:cs typeface="Arial"/>
              <a:sym typeface="Arial"/>
            </a:endParaRPr>
          </a:p>
          <a:p>
            <a:pPr marL="0" marR="0" lvl="0" indent="0" algn="ctr" rtl="0">
              <a:lnSpc>
                <a:spcPct val="100000"/>
              </a:lnSpc>
              <a:spcBef>
                <a:spcPts val="0"/>
              </a:spcBef>
              <a:spcAft>
                <a:spcPts val="0"/>
              </a:spcAft>
              <a:buNone/>
            </a:pPr>
            <a:endParaRPr sz="6000" b="1" i="0" u="none" strike="noStrike" cap="none">
              <a:solidFill>
                <a:srgbClr val="FFC000"/>
              </a:solidFill>
              <a:latin typeface="Arial"/>
              <a:ea typeface="Arial"/>
              <a:cs typeface="Arial"/>
              <a:sym typeface="Arial"/>
            </a:endParaRPr>
          </a:p>
          <a:p>
            <a:pPr marL="0" marR="0" lvl="0" indent="0" algn="ctr" rtl="0">
              <a:lnSpc>
                <a:spcPct val="100000"/>
              </a:lnSpc>
              <a:spcBef>
                <a:spcPts val="0"/>
              </a:spcBef>
              <a:spcAft>
                <a:spcPts val="0"/>
              </a:spcAft>
              <a:buNone/>
            </a:pPr>
            <a:r>
              <a:rPr lang="en-US" sz="6000" b="1" i="0" u="none" strike="noStrike" cap="none">
                <a:solidFill>
                  <a:srgbClr val="FFC000"/>
                </a:solidFill>
                <a:latin typeface="Arial"/>
                <a:ea typeface="Arial"/>
                <a:cs typeface="Arial"/>
                <a:sym typeface="Arial"/>
              </a:rPr>
              <a:t>Toolkit</a:t>
            </a:r>
            <a:endParaRPr/>
          </a:p>
        </p:txBody>
      </p:sp>
      <p:pic>
        <p:nvPicPr>
          <p:cNvPr id="498" name="Google Shape;498;p51" descr="A yellow and black logo&#10;&#10;Description automatically generated"/>
          <p:cNvPicPr preferRelativeResize="0"/>
          <p:nvPr/>
        </p:nvPicPr>
        <p:blipFill rotWithShape="1">
          <a:blip r:embed="rId3">
            <a:alphaModFix/>
          </a:blip>
          <a:srcRect/>
          <a:stretch/>
        </p:blipFill>
        <p:spPr>
          <a:xfrm>
            <a:off x="2243644" y="2804160"/>
            <a:ext cx="7160472" cy="159638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52" descr="A yellow and black logo&#10;&#10;Description automatically generated"/>
          <p:cNvPicPr preferRelativeResize="0"/>
          <p:nvPr/>
        </p:nvPicPr>
        <p:blipFill rotWithShape="1">
          <a:blip r:embed="rId3">
            <a:alphaModFix/>
          </a:blip>
          <a:srcRect/>
          <a:stretch/>
        </p:blipFill>
        <p:spPr>
          <a:xfrm>
            <a:off x="9803217" y="6244843"/>
            <a:ext cx="2260637" cy="503995"/>
          </a:xfrm>
          <a:prstGeom prst="rect">
            <a:avLst/>
          </a:prstGeom>
          <a:noFill/>
          <a:ln>
            <a:noFill/>
          </a:ln>
        </p:spPr>
      </p:pic>
      <p:sp>
        <p:nvSpPr>
          <p:cNvPr id="504" name="Google Shape;504;p52"/>
          <p:cNvSpPr txBox="1"/>
          <p:nvPr/>
        </p:nvSpPr>
        <p:spPr>
          <a:xfrm>
            <a:off x="2794588" y="105325"/>
            <a:ext cx="6815470"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0" b="1" i="0" u="none" strike="noStrike" cap="none">
                <a:solidFill>
                  <a:schemeClr val="lt1"/>
                </a:solidFill>
                <a:latin typeface="Arial"/>
                <a:ea typeface="Arial"/>
                <a:cs typeface="Arial"/>
                <a:sym typeface="Arial"/>
              </a:rPr>
              <a:t>The RCAN Toolkit</a:t>
            </a:r>
            <a:endParaRPr/>
          </a:p>
        </p:txBody>
      </p:sp>
      <p:sp>
        <p:nvSpPr>
          <p:cNvPr id="505" name="Google Shape;505;p52"/>
          <p:cNvSpPr txBox="1"/>
          <p:nvPr/>
        </p:nvSpPr>
        <p:spPr>
          <a:xfrm>
            <a:off x="598090" y="1319722"/>
            <a:ext cx="3242930"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sng" strike="noStrike" cap="none">
                <a:solidFill>
                  <a:schemeClr val="hlink"/>
                </a:solidFill>
                <a:latin typeface="Arial"/>
                <a:ea typeface="Arial"/>
                <a:cs typeface="Arial"/>
                <a:sym typeface="Arial"/>
                <a:hlinkClick r:id="rId4"/>
              </a:rPr>
              <a:t>Government Officials</a:t>
            </a:r>
            <a:endParaRPr sz="2000" b="1" i="0" u="none" strike="noStrike" cap="none">
              <a:solidFill>
                <a:schemeClr val="accent5"/>
              </a:solidFill>
              <a:latin typeface="Arial"/>
              <a:ea typeface="Arial"/>
              <a:cs typeface="Arial"/>
              <a:sym typeface="Arial"/>
            </a:endParaRPr>
          </a:p>
          <a:p>
            <a:pPr marL="0" marR="0" lvl="0" indent="0" algn="ctr" rtl="0">
              <a:lnSpc>
                <a:spcPct val="100000"/>
              </a:lnSpc>
              <a:spcBef>
                <a:spcPts val="0"/>
              </a:spcBef>
              <a:spcAft>
                <a:spcPts val="0"/>
              </a:spcAft>
              <a:buNone/>
            </a:pPr>
            <a:r>
              <a:rPr lang="en-US" sz="1800" b="0" i="1" u="none" strike="noStrike" cap="none">
                <a:solidFill>
                  <a:schemeClr val="lt1"/>
                </a:solidFill>
                <a:latin typeface="Arial"/>
                <a:ea typeface="Arial"/>
                <a:cs typeface="Arial"/>
                <a:sym typeface="Arial"/>
              </a:rPr>
              <a:t>Find YOUR local, state &amp; Federal Representatives</a:t>
            </a:r>
            <a:endParaRPr/>
          </a:p>
        </p:txBody>
      </p:sp>
      <p:sp>
        <p:nvSpPr>
          <p:cNvPr id="506" name="Google Shape;506;p52"/>
          <p:cNvSpPr txBox="1"/>
          <p:nvPr/>
        </p:nvSpPr>
        <p:spPr>
          <a:xfrm>
            <a:off x="7390512" y="1257313"/>
            <a:ext cx="4439093"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sng" strike="noStrike" cap="none">
                <a:solidFill>
                  <a:schemeClr val="hlink"/>
                </a:solidFill>
                <a:latin typeface="Arial"/>
                <a:ea typeface="Arial"/>
                <a:cs typeface="Arial"/>
                <a:sym typeface="Arial"/>
                <a:hlinkClick r:id="rId5"/>
              </a:rPr>
              <a:t>Environmental Organizations</a:t>
            </a:r>
            <a:endParaRPr sz="2000" b="1" i="0" u="none" strike="noStrike" cap="none">
              <a:solidFill>
                <a:schemeClr val="accent5"/>
              </a:solidFill>
              <a:latin typeface="Arial"/>
              <a:ea typeface="Arial"/>
              <a:cs typeface="Arial"/>
              <a:sym typeface="Arial"/>
            </a:endParaRPr>
          </a:p>
          <a:p>
            <a:pPr marL="0" marR="0" lvl="0" indent="0" algn="ctr" rtl="0">
              <a:lnSpc>
                <a:spcPct val="100000"/>
              </a:lnSpc>
              <a:spcBef>
                <a:spcPts val="0"/>
              </a:spcBef>
              <a:spcAft>
                <a:spcPts val="0"/>
              </a:spcAft>
              <a:buNone/>
            </a:pPr>
            <a:r>
              <a:rPr lang="en-US" sz="1800" b="0" i="1" u="none" strike="noStrike" cap="none">
                <a:solidFill>
                  <a:schemeClr val="lt1"/>
                </a:solidFill>
                <a:latin typeface="Arial"/>
                <a:ea typeface="Arial"/>
                <a:cs typeface="Arial"/>
                <a:sym typeface="Arial"/>
              </a:rPr>
              <a:t>General, Cause-Based, Faith Based, and Solutions-Based</a:t>
            </a:r>
            <a:endParaRPr/>
          </a:p>
        </p:txBody>
      </p:sp>
      <p:sp>
        <p:nvSpPr>
          <p:cNvPr id="507" name="Google Shape;507;p52"/>
          <p:cNvSpPr txBox="1"/>
          <p:nvPr/>
        </p:nvSpPr>
        <p:spPr>
          <a:xfrm>
            <a:off x="7621769" y="2604173"/>
            <a:ext cx="3976578"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sng" strike="noStrike" cap="none">
                <a:solidFill>
                  <a:schemeClr val="hlink"/>
                </a:solidFill>
                <a:latin typeface="Arial"/>
                <a:ea typeface="Arial"/>
                <a:cs typeface="Arial"/>
                <a:sym typeface="Arial"/>
                <a:hlinkClick r:id="rId6"/>
              </a:rPr>
              <a:t>More Films</a:t>
            </a:r>
            <a:endParaRPr sz="2000" b="1" i="0" u="none" strike="noStrike" cap="none">
              <a:solidFill>
                <a:schemeClr val="accent5"/>
              </a:solidFill>
              <a:latin typeface="Arial"/>
              <a:ea typeface="Arial"/>
              <a:cs typeface="Arial"/>
              <a:sym typeface="Arial"/>
            </a:endParaRPr>
          </a:p>
          <a:p>
            <a:pPr marL="0" marR="0" lvl="0" indent="0" algn="ctr" rtl="0">
              <a:lnSpc>
                <a:spcPct val="100000"/>
              </a:lnSpc>
              <a:spcBef>
                <a:spcPts val="0"/>
              </a:spcBef>
              <a:spcAft>
                <a:spcPts val="0"/>
              </a:spcAft>
              <a:buNone/>
            </a:pPr>
            <a:r>
              <a:rPr lang="en-US" sz="2000" b="0" i="1" u="none" strike="noStrike" cap="none">
                <a:solidFill>
                  <a:schemeClr val="lt1"/>
                </a:solidFill>
                <a:latin typeface="Arial"/>
                <a:ea typeface="Arial"/>
                <a:cs typeface="Arial"/>
                <a:sym typeface="Arial"/>
              </a:rPr>
              <a:t>That present more information on the climate crisis</a:t>
            </a:r>
            <a:endParaRPr/>
          </a:p>
          <a:p>
            <a:pPr marL="0" marR="0" lvl="0" indent="0" algn="l"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508" name="Google Shape;508;p52"/>
          <p:cNvSpPr txBox="1"/>
          <p:nvPr/>
        </p:nvSpPr>
        <p:spPr>
          <a:xfrm>
            <a:off x="571509" y="2604173"/>
            <a:ext cx="3296093" cy="12618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sng" strike="noStrike" cap="none">
                <a:solidFill>
                  <a:schemeClr val="hlink"/>
                </a:solidFill>
                <a:latin typeface="Arial"/>
                <a:ea typeface="Arial"/>
                <a:cs typeface="Arial"/>
                <a:sym typeface="Arial"/>
                <a:hlinkClick r:id="rId7"/>
              </a:rPr>
              <a:t>Podcasts &amp; Ted Talks </a:t>
            </a:r>
            <a:r>
              <a:rPr lang="en-US" sz="1800" b="0" i="1" u="none" strike="noStrike" cap="none">
                <a:solidFill>
                  <a:schemeClr val="lt1"/>
                </a:solidFill>
                <a:latin typeface="Arial"/>
                <a:ea typeface="Arial"/>
                <a:cs typeface="Arial"/>
                <a:sym typeface="Arial"/>
              </a:rPr>
              <a:t>Positive messages and information about the crisis</a:t>
            </a:r>
            <a:endParaRPr/>
          </a:p>
          <a:p>
            <a:pPr marL="0" marR="0" lvl="0" indent="0" algn="l"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509" name="Google Shape;509;p52"/>
          <p:cNvSpPr txBox="1"/>
          <p:nvPr/>
        </p:nvSpPr>
        <p:spPr>
          <a:xfrm>
            <a:off x="7526964" y="4924012"/>
            <a:ext cx="4166187" cy="12618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sng" strike="noStrike" cap="none">
                <a:solidFill>
                  <a:schemeClr val="hlink"/>
                </a:solidFill>
                <a:latin typeface="Arial"/>
                <a:ea typeface="Arial"/>
                <a:cs typeface="Arial"/>
                <a:sym typeface="Arial"/>
                <a:hlinkClick r:id="rId8"/>
              </a:rPr>
              <a:t>Books &amp; Articles</a:t>
            </a:r>
            <a:endParaRPr sz="2000" b="1" i="0" u="none" strike="noStrike" cap="none">
              <a:solidFill>
                <a:schemeClr val="accent5"/>
              </a:solidFill>
              <a:latin typeface="Arial"/>
              <a:ea typeface="Arial"/>
              <a:cs typeface="Arial"/>
              <a:sym typeface="Arial"/>
            </a:endParaRPr>
          </a:p>
          <a:p>
            <a:pPr marL="0" marR="0" lvl="0" indent="0" algn="ctr" rtl="0">
              <a:lnSpc>
                <a:spcPct val="100000"/>
              </a:lnSpc>
              <a:spcBef>
                <a:spcPts val="0"/>
              </a:spcBef>
              <a:spcAft>
                <a:spcPts val="0"/>
              </a:spcAft>
              <a:buNone/>
            </a:pPr>
            <a:r>
              <a:rPr lang="en-US" sz="1800" b="0" i="1" u="none" strike="noStrike" cap="none">
                <a:solidFill>
                  <a:schemeClr val="lt1"/>
                </a:solidFill>
                <a:latin typeface="Arial"/>
                <a:ea typeface="Arial"/>
                <a:cs typeface="Arial"/>
                <a:sym typeface="Arial"/>
              </a:rPr>
              <a:t>To enhance your understanding and gain a wider perspective</a:t>
            </a:r>
            <a:endParaRPr/>
          </a:p>
          <a:p>
            <a:pPr marL="0" marR="0" lvl="0" indent="0" algn="l"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510" name="Google Shape;510;p52"/>
          <p:cNvSpPr txBox="1"/>
          <p:nvPr/>
        </p:nvSpPr>
        <p:spPr>
          <a:xfrm>
            <a:off x="231266" y="4924012"/>
            <a:ext cx="3976578" cy="12618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sng" strike="noStrike" cap="none">
                <a:solidFill>
                  <a:schemeClr val="hlink"/>
                </a:solidFill>
                <a:latin typeface="Arial"/>
                <a:ea typeface="Arial"/>
                <a:cs typeface="Arial"/>
                <a:sym typeface="Arial"/>
                <a:hlinkClick r:id="rId9"/>
              </a:rPr>
              <a:t>Katherine Hayhoe</a:t>
            </a:r>
            <a:endParaRPr sz="2000" b="1" i="0" u="none" strike="noStrike" cap="none">
              <a:solidFill>
                <a:schemeClr val="accent5"/>
              </a:solidFill>
              <a:latin typeface="Arial"/>
              <a:ea typeface="Arial"/>
              <a:cs typeface="Arial"/>
              <a:sym typeface="Arial"/>
            </a:endParaRPr>
          </a:p>
          <a:p>
            <a:pPr marL="0" marR="0" lvl="0" indent="0" algn="ctr" rtl="0">
              <a:lnSpc>
                <a:spcPct val="100000"/>
              </a:lnSpc>
              <a:spcBef>
                <a:spcPts val="0"/>
              </a:spcBef>
              <a:spcAft>
                <a:spcPts val="0"/>
              </a:spcAft>
              <a:buNone/>
            </a:pPr>
            <a:r>
              <a:rPr lang="en-US" sz="1800" b="0" i="1" u="none" strike="noStrike" cap="none">
                <a:solidFill>
                  <a:schemeClr val="lt1"/>
                </a:solidFill>
                <a:latin typeface="Arial"/>
                <a:ea typeface="Arial"/>
                <a:cs typeface="Arial"/>
                <a:sym typeface="Arial"/>
              </a:rPr>
              <a:t>A thought leader in the fight to save human life on the planet.</a:t>
            </a:r>
            <a:endParaRPr/>
          </a:p>
          <a:p>
            <a:pPr marL="0" marR="0" lvl="0" indent="0" algn="l"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511" name="Google Shape;511;p52"/>
          <p:cNvSpPr txBox="1"/>
          <p:nvPr/>
        </p:nvSpPr>
        <p:spPr>
          <a:xfrm>
            <a:off x="571509" y="3927612"/>
            <a:ext cx="3296093"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sng" strike="noStrike" cap="none">
                <a:solidFill>
                  <a:schemeClr val="hlink"/>
                </a:solidFill>
                <a:latin typeface="Arial"/>
                <a:ea typeface="Arial"/>
                <a:cs typeface="Arial"/>
                <a:sym typeface="Arial"/>
                <a:hlinkClick r:id="rId10"/>
              </a:rPr>
              <a:t>Project Resources</a:t>
            </a:r>
            <a:endParaRPr sz="2000" b="1" i="0" u="none" strike="noStrike" cap="none">
              <a:solidFill>
                <a:schemeClr val="accent5"/>
              </a:solidFill>
              <a:latin typeface="Arial"/>
              <a:ea typeface="Arial"/>
              <a:cs typeface="Arial"/>
              <a:sym typeface="Arial"/>
            </a:endParaRPr>
          </a:p>
          <a:p>
            <a:pPr marL="0" marR="0" lvl="0" indent="0" algn="ctr" rtl="0">
              <a:lnSpc>
                <a:spcPct val="100000"/>
              </a:lnSpc>
              <a:spcBef>
                <a:spcPts val="0"/>
              </a:spcBef>
              <a:spcAft>
                <a:spcPts val="0"/>
              </a:spcAft>
              <a:buNone/>
            </a:pPr>
            <a:r>
              <a:rPr lang="en-US" sz="1800" b="0" i="1" u="none" strike="noStrike" cap="none">
                <a:solidFill>
                  <a:schemeClr val="lt1"/>
                </a:solidFill>
                <a:latin typeface="Arial"/>
                <a:ea typeface="Arial"/>
                <a:cs typeface="Arial"/>
                <a:sym typeface="Arial"/>
              </a:rPr>
              <a:t>For groups and individuals</a:t>
            </a:r>
            <a:r>
              <a:rPr lang="en-US" sz="1800" b="0" i="0" u="none" strike="noStrike" cap="none">
                <a:solidFill>
                  <a:schemeClr val="lt1"/>
                </a:solidFill>
                <a:latin typeface="Arial"/>
                <a:ea typeface="Arial"/>
                <a:cs typeface="Arial"/>
                <a:sym typeface="Arial"/>
              </a:rPr>
              <a:t> </a:t>
            </a:r>
            <a:endParaRPr/>
          </a:p>
        </p:txBody>
      </p:sp>
      <p:sp>
        <p:nvSpPr>
          <p:cNvPr id="512" name="Google Shape;512;p52"/>
          <p:cNvSpPr txBox="1"/>
          <p:nvPr/>
        </p:nvSpPr>
        <p:spPr>
          <a:xfrm>
            <a:off x="8056816" y="3927612"/>
            <a:ext cx="3211032" cy="6771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sng" strike="noStrike" cap="none">
                <a:solidFill>
                  <a:schemeClr val="hlink"/>
                </a:solidFill>
                <a:latin typeface="Arial"/>
                <a:ea typeface="Arial"/>
                <a:cs typeface="Arial"/>
                <a:sym typeface="Arial"/>
                <a:hlinkClick r:id="rId11"/>
              </a:rPr>
              <a:t>Climate Success Stories</a:t>
            </a:r>
            <a:endParaRPr sz="2000" b="1" i="0" u="none" strike="noStrike" cap="none">
              <a:solidFill>
                <a:schemeClr val="accent5"/>
              </a:solidFill>
              <a:latin typeface="Arial"/>
              <a:ea typeface="Arial"/>
              <a:cs typeface="Arial"/>
              <a:sym typeface="Arial"/>
            </a:endParaRPr>
          </a:p>
          <a:p>
            <a:pPr marL="0" marR="0" lvl="0" indent="0" algn="ctr" rtl="0">
              <a:lnSpc>
                <a:spcPct val="100000"/>
              </a:lnSpc>
              <a:spcBef>
                <a:spcPts val="0"/>
              </a:spcBef>
              <a:spcAft>
                <a:spcPts val="0"/>
              </a:spcAft>
              <a:buNone/>
            </a:pPr>
            <a:r>
              <a:rPr lang="en-US" sz="1800" b="0" i="1" u="none" strike="noStrike" cap="none">
                <a:solidFill>
                  <a:schemeClr val="lt1"/>
                </a:solidFill>
                <a:latin typeface="Arial"/>
                <a:ea typeface="Arial"/>
                <a:cs typeface="Arial"/>
                <a:sym typeface="Arial"/>
              </a:rPr>
              <a:t>What Has Worked</a:t>
            </a:r>
            <a:endParaRPr/>
          </a:p>
        </p:txBody>
      </p:sp>
      <p:sp>
        <p:nvSpPr>
          <p:cNvPr id="513" name="Google Shape;513;p52"/>
          <p:cNvSpPr txBox="1"/>
          <p:nvPr/>
        </p:nvSpPr>
        <p:spPr>
          <a:xfrm>
            <a:off x="4105055" y="2211420"/>
            <a:ext cx="3714307" cy="26468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chemeClr val="accent5"/>
                </a:solidFill>
                <a:latin typeface="Arial"/>
                <a:ea typeface="Arial"/>
                <a:cs typeface="Arial"/>
                <a:sym typeface="Arial"/>
              </a:rPr>
              <a:t>RCAN Film Event</a:t>
            </a:r>
            <a:endParaRPr/>
          </a:p>
          <a:p>
            <a:pPr marL="0" marR="0" lvl="0" indent="0" algn="ctr" rtl="0">
              <a:lnSpc>
                <a:spcPct val="100000"/>
              </a:lnSpc>
              <a:spcBef>
                <a:spcPts val="0"/>
              </a:spcBef>
              <a:spcAft>
                <a:spcPts val="0"/>
              </a:spcAft>
              <a:buNone/>
            </a:pPr>
            <a:r>
              <a:rPr lang="en-US" sz="2000" b="1" i="0" u="none" strike="noStrike" cap="none">
                <a:solidFill>
                  <a:schemeClr val="accent5"/>
                </a:solidFill>
                <a:latin typeface="Arial"/>
                <a:ea typeface="Arial"/>
                <a:cs typeface="Arial"/>
                <a:sym typeface="Arial"/>
              </a:rPr>
              <a:t>Resources</a:t>
            </a:r>
            <a:endParaRPr/>
          </a:p>
          <a:p>
            <a:pPr marL="0" marR="0" lvl="0" indent="0" algn="ctr" rtl="0">
              <a:lnSpc>
                <a:spcPct val="100000"/>
              </a:lnSpc>
              <a:spcBef>
                <a:spcPts val="0"/>
              </a:spcBef>
              <a:spcAft>
                <a:spcPts val="0"/>
              </a:spcAft>
              <a:buNone/>
            </a:pPr>
            <a:r>
              <a:rPr lang="en-US" sz="1800" b="0" i="1" u="none" strike="noStrike" cap="none">
                <a:solidFill>
                  <a:schemeClr val="lt1"/>
                </a:solidFill>
                <a:latin typeface="Arial"/>
                <a:ea typeface="Arial"/>
                <a:cs typeface="Arial"/>
                <a:sym typeface="Arial"/>
              </a:rPr>
              <a:t>Links to:</a:t>
            </a:r>
            <a:endParaRPr/>
          </a:p>
          <a:p>
            <a:pPr marL="0" marR="0" lvl="0" indent="0" algn="ctr" rtl="0">
              <a:lnSpc>
                <a:spcPct val="100000"/>
              </a:lnSpc>
              <a:spcBef>
                <a:spcPts val="0"/>
              </a:spcBef>
              <a:spcAft>
                <a:spcPts val="0"/>
              </a:spcAft>
              <a:buNone/>
            </a:pPr>
            <a:r>
              <a:rPr lang="en-US" sz="1800" b="0" i="1" u="none" strike="noStrike" cap="none">
                <a:solidFill>
                  <a:schemeClr val="lt1"/>
                </a:solidFill>
                <a:latin typeface="Arial"/>
                <a:ea typeface="Arial"/>
                <a:cs typeface="Arial"/>
                <a:sym typeface="Arial"/>
              </a:rPr>
              <a:t>The Films</a:t>
            </a:r>
            <a:endParaRPr/>
          </a:p>
          <a:p>
            <a:pPr marL="0" marR="0" lvl="0" indent="0" algn="ctr" rtl="0">
              <a:lnSpc>
                <a:spcPct val="100000"/>
              </a:lnSpc>
              <a:spcBef>
                <a:spcPts val="0"/>
              </a:spcBef>
              <a:spcAft>
                <a:spcPts val="0"/>
              </a:spcAft>
              <a:buNone/>
            </a:pPr>
            <a:r>
              <a:rPr lang="en-US" sz="1800" b="0" i="1" u="none" strike="noStrike" cap="none">
                <a:solidFill>
                  <a:schemeClr val="lt1"/>
                </a:solidFill>
                <a:latin typeface="Arial"/>
                <a:ea typeface="Arial"/>
                <a:cs typeface="Arial"/>
                <a:sym typeface="Arial"/>
              </a:rPr>
              <a:t>These Slides</a:t>
            </a:r>
            <a:endParaRPr/>
          </a:p>
          <a:p>
            <a:pPr marL="0" marR="0" lvl="0" indent="0" algn="ctr" rtl="0">
              <a:lnSpc>
                <a:spcPct val="100000"/>
              </a:lnSpc>
              <a:spcBef>
                <a:spcPts val="0"/>
              </a:spcBef>
              <a:spcAft>
                <a:spcPts val="0"/>
              </a:spcAft>
              <a:buNone/>
            </a:pPr>
            <a:r>
              <a:rPr lang="en-US" sz="1800" b="0" i="1" u="none" strike="noStrike" cap="none">
                <a:solidFill>
                  <a:schemeClr val="lt1"/>
                </a:solidFill>
                <a:latin typeface="Arial"/>
                <a:ea typeface="Arial"/>
                <a:cs typeface="Arial"/>
                <a:sym typeface="Arial"/>
              </a:rPr>
              <a:t>PR Materials</a:t>
            </a:r>
            <a:endParaRPr/>
          </a:p>
          <a:p>
            <a:pPr marL="0" marR="0" lvl="0" indent="0" algn="ctr" rtl="0">
              <a:lnSpc>
                <a:spcPct val="100000"/>
              </a:lnSpc>
              <a:spcBef>
                <a:spcPts val="0"/>
              </a:spcBef>
              <a:spcAft>
                <a:spcPts val="0"/>
              </a:spcAft>
              <a:buNone/>
            </a:pPr>
            <a:r>
              <a:rPr lang="en-US" sz="1800" b="0" i="1" u="none" strike="noStrike" cap="none">
                <a:solidFill>
                  <a:schemeClr val="lt1"/>
                </a:solidFill>
                <a:latin typeface="Arial"/>
                <a:ea typeface="Arial"/>
                <a:cs typeface="Arial"/>
                <a:sym typeface="Arial"/>
              </a:rPr>
              <a:t>Event Logistics Info</a:t>
            </a:r>
            <a:endParaRPr/>
          </a:p>
          <a:p>
            <a:pPr marL="0" marR="0" lvl="0" indent="0" algn="ctr" rtl="0">
              <a:lnSpc>
                <a:spcPct val="100000"/>
              </a:lnSpc>
              <a:spcBef>
                <a:spcPts val="0"/>
              </a:spcBef>
              <a:spcAft>
                <a:spcPts val="0"/>
              </a:spcAft>
              <a:buNone/>
            </a:pPr>
            <a:r>
              <a:rPr lang="en-US" sz="1800" b="0" i="1" u="none" strike="noStrike" cap="none">
                <a:solidFill>
                  <a:schemeClr val="accent5"/>
                </a:solidFill>
                <a:latin typeface="Arial"/>
                <a:ea typeface="Arial"/>
                <a:cs typeface="Arial"/>
                <a:sym typeface="Arial"/>
              </a:rPr>
              <a:t>Under Construction</a:t>
            </a:r>
            <a:endParaRPr/>
          </a:p>
          <a:p>
            <a:pPr marL="0" marR="0" lvl="0" indent="0" algn="ctr" rtl="0">
              <a:lnSpc>
                <a:spcPct val="100000"/>
              </a:lnSpc>
              <a:spcBef>
                <a:spcPts val="0"/>
              </a:spcBef>
              <a:spcAft>
                <a:spcPts val="0"/>
              </a:spcAft>
              <a:buNone/>
            </a:pPr>
            <a:r>
              <a:rPr lang="en-US" sz="1800" b="0" i="1" u="none" strike="noStrike" cap="none">
                <a:solidFill>
                  <a:schemeClr val="accent5"/>
                </a:solidFill>
                <a:latin typeface="Arial"/>
                <a:ea typeface="Arial"/>
                <a:cs typeface="Arial"/>
                <a:sym typeface="Arial"/>
              </a:rPr>
              <a:t>More to Come!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7"/>
        <p:cNvGrpSpPr/>
        <p:nvPr/>
      </p:nvGrpSpPr>
      <p:grpSpPr>
        <a:xfrm>
          <a:off x="0" y="0"/>
          <a:ext cx="0" cy="0"/>
          <a:chOff x="0" y="0"/>
          <a:chExt cx="0" cy="0"/>
        </a:xfrm>
      </p:grpSpPr>
      <p:sp>
        <p:nvSpPr>
          <p:cNvPr id="518" name="Google Shape;518;p53"/>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9" name="Google Shape;519;p53"/>
          <p:cNvSpPr/>
          <p:nvPr/>
        </p:nvSpPr>
        <p:spPr>
          <a:xfrm>
            <a:off x="187388" y="181576"/>
            <a:ext cx="11823637" cy="6501088"/>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20" name="Google Shape;520;p53" descr="A picture containing nature, night sky&#10;&#10;Description automatically generated"/>
          <p:cNvPicPr preferRelativeResize="0"/>
          <p:nvPr/>
        </p:nvPicPr>
        <p:blipFill rotWithShape="1">
          <a:blip r:embed="rId3">
            <a:alphaModFix amt="60000"/>
          </a:blip>
          <a:srcRect b="2269"/>
          <a:stretch/>
        </p:blipFill>
        <p:spPr>
          <a:xfrm>
            <a:off x="1" y="0"/>
            <a:ext cx="12188950" cy="6858000"/>
          </a:xfrm>
          <a:prstGeom prst="rect">
            <a:avLst/>
          </a:prstGeom>
          <a:noFill/>
          <a:ln>
            <a:noFill/>
          </a:ln>
        </p:spPr>
      </p:pic>
      <p:sp>
        <p:nvSpPr>
          <p:cNvPr id="521" name="Google Shape;521;p53"/>
          <p:cNvSpPr txBox="1"/>
          <p:nvPr/>
        </p:nvSpPr>
        <p:spPr>
          <a:xfrm>
            <a:off x="494897" y="634422"/>
            <a:ext cx="11199156" cy="79248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600"/>
              </a:spcAft>
              <a:buNone/>
            </a:pPr>
            <a:r>
              <a:rPr lang="en-US" sz="4800" b="1" i="0" u="none" strike="noStrike" cap="none">
                <a:solidFill>
                  <a:srgbClr val="FFC000"/>
                </a:solidFill>
                <a:latin typeface="Arial"/>
                <a:ea typeface="Arial"/>
                <a:cs typeface="Arial"/>
                <a:sym typeface="Arial"/>
              </a:rPr>
              <a:t>Climate Feedback Loops Take-Aways</a:t>
            </a:r>
            <a:endParaRPr/>
          </a:p>
        </p:txBody>
      </p:sp>
      <p:sp>
        <p:nvSpPr>
          <p:cNvPr id="522" name="Google Shape;522;p53"/>
          <p:cNvSpPr txBox="1"/>
          <p:nvPr/>
        </p:nvSpPr>
        <p:spPr>
          <a:xfrm>
            <a:off x="743059" y="1879747"/>
            <a:ext cx="10702835" cy="457330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3200" b="1" i="1" u="none" strike="noStrike" cap="none">
                <a:solidFill>
                  <a:srgbClr val="FFFFFF"/>
                </a:solidFill>
                <a:latin typeface="Arial"/>
                <a:ea typeface="Arial"/>
                <a:cs typeface="Arial"/>
                <a:sym typeface="Arial"/>
              </a:rPr>
              <a:t>There’s Still Time to Make a Difference</a:t>
            </a:r>
            <a:endParaRPr/>
          </a:p>
          <a:p>
            <a:pPr marL="0" marR="0" lvl="0" indent="0" algn="ctr" rtl="0">
              <a:lnSpc>
                <a:spcPct val="90000"/>
              </a:lnSpc>
              <a:spcBef>
                <a:spcPts val="600"/>
              </a:spcBef>
              <a:spcAft>
                <a:spcPts val="0"/>
              </a:spcAft>
              <a:buNone/>
            </a:pPr>
            <a:endParaRPr sz="2000" b="0" i="0" u="none" strike="noStrike" cap="none">
              <a:solidFill>
                <a:srgbClr val="FFFFFF"/>
              </a:solidFill>
              <a:latin typeface="Arial"/>
              <a:ea typeface="Arial"/>
              <a:cs typeface="Arial"/>
              <a:sym typeface="Arial"/>
            </a:endParaRPr>
          </a:p>
          <a:p>
            <a:pPr marL="0" marR="0" lvl="0" indent="0" algn="ctr" rtl="0">
              <a:lnSpc>
                <a:spcPct val="90000"/>
              </a:lnSpc>
              <a:spcBef>
                <a:spcPts val="600"/>
              </a:spcBef>
              <a:spcAft>
                <a:spcPts val="0"/>
              </a:spcAft>
              <a:buNone/>
            </a:pPr>
            <a:r>
              <a:rPr lang="en-US" sz="3200" b="1" i="0" u="none" strike="noStrike" cap="none">
                <a:solidFill>
                  <a:srgbClr val="FFFFFF"/>
                </a:solidFill>
                <a:latin typeface="Arial"/>
                <a:ea typeface="Arial"/>
                <a:cs typeface="Arial"/>
                <a:sym typeface="Arial"/>
              </a:rPr>
              <a:t>GROUP ACTION Really Moves the Needle</a:t>
            </a:r>
            <a:endParaRPr/>
          </a:p>
          <a:p>
            <a:pPr marL="0" marR="0" lvl="0" indent="0" algn="ctr" rtl="0">
              <a:lnSpc>
                <a:spcPct val="90000"/>
              </a:lnSpc>
              <a:spcBef>
                <a:spcPts val="600"/>
              </a:spcBef>
              <a:spcAft>
                <a:spcPts val="0"/>
              </a:spcAft>
              <a:buNone/>
            </a:pPr>
            <a:endParaRPr sz="3200" b="1" i="0" u="none" strike="noStrike" cap="none">
              <a:solidFill>
                <a:srgbClr val="FFFFFF"/>
              </a:solidFill>
              <a:latin typeface="Arial"/>
              <a:ea typeface="Arial"/>
              <a:cs typeface="Arial"/>
              <a:sym typeface="Arial"/>
            </a:endParaRPr>
          </a:p>
          <a:p>
            <a:pPr marL="0" marR="0" lvl="0" indent="0" algn="ctr" rtl="0">
              <a:lnSpc>
                <a:spcPct val="90000"/>
              </a:lnSpc>
              <a:spcBef>
                <a:spcPts val="600"/>
              </a:spcBef>
              <a:spcAft>
                <a:spcPts val="0"/>
              </a:spcAft>
              <a:buNone/>
            </a:pPr>
            <a:r>
              <a:rPr lang="en-US" sz="3200" b="1" i="0" u="none" strike="noStrike" cap="none">
                <a:solidFill>
                  <a:srgbClr val="FFFFFF"/>
                </a:solidFill>
                <a:latin typeface="Arial"/>
                <a:ea typeface="Arial"/>
                <a:cs typeface="Arial"/>
                <a:sym typeface="Arial"/>
              </a:rPr>
              <a:t>VOTING Is The Most Important Thing</a:t>
            </a:r>
            <a:endParaRPr/>
          </a:p>
          <a:p>
            <a:pPr marL="0" marR="0" lvl="0" indent="0" algn="ctr" rtl="0">
              <a:lnSpc>
                <a:spcPct val="90000"/>
              </a:lnSpc>
              <a:spcBef>
                <a:spcPts val="600"/>
              </a:spcBef>
              <a:spcAft>
                <a:spcPts val="0"/>
              </a:spcAft>
              <a:buNone/>
            </a:pPr>
            <a:endParaRPr sz="2000" b="0" i="0" u="none" strike="noStrike" cap="none">
              <a:solidFill>
                <a:srgbClr val="FFFFFF"/>
              </a:solidFill>
              <a:latin typeface="Arial"/>
              <a:ea typeface="Arial"/>
              <a:cs typeface="Arial"/>
              <a:sym typeface="Arial"/>
            </a:endParaRPr>
          </a:p>
          <a:p>
            <a:pPr marL="0" marR="0" lvl="0" indent="0" algn="ctr" rtl="0">
              <a:lnSpc>
                <a:spcPct val="90000"/>
              </a:lnSpc>
              <a:spcBef>
                <a:spcPts val="600"/>
              </a:spcBef>
              <a:spcAft>
                <a:spcPts val="0"/>
              </a:spcAft>
              <a:buNone/>
            </a:pPr>
            <a:r>
              <a:rPr lang="en-US" sz="3200" b="1" i="0" u="none" strike="noStrike" cap="none">
                <a:solidFill>
                  <a:srgbClr val="FFFFFF"/>
                </a:solidFill>
                <a:latin typeface="Arial"/>
                <a:ea typeface="Arial"/>
                <a:cs typeface="Arial"/>
                <a:sym typeface="Arial"/>
              </a:rPr>
              <a:t>Our Ask: Do a Community  RCAN FILM EVENT</a:t>
            </a:r>
            <a:endParaRPr/>
          </a:p>
          <a:p>
            <a:pPr marL="0" marR="0" lvl="0" indent="0" algn="ctr" rtl="0">
              <a:lnSpc>
                <a:spcPct val="90000"/>
              </a:lnSpc>
              <a:spcBef>
                <a:spcPts val="600"/>
              </a:spcBef>
              <a:spcAft>
                <a:spcPts val="0"/>
              </a:spcAft>
              <a:buNone/>
            </a:pPr>
            <a:endParaRPr sz="2000" b="0" i="0" u="none" strike="noStrike" cap="none">
              <a:solidFill>
                <a:srgbClr val="FFFFFF"/>
              </a:solidFill>
              <a:latin typeface="Arial"/>
              <a:ea typeface="Arial"/>
              <a:cs typeface="Arial"/>
              <a:sym typeface="Arial"/>
            </a:endParaRPr>
          </a:p>
        </p:txBody>
      </p:sp>
      <p:pic>
        <p:nvPicPr>
          <p:cNvPr id="523" name="Google Shape;523;p53" descr="A yellow and black logo&#10;&#10;Description automatically generated"/>
          <p:cNvPicPr preferRelativeResize="0"/>
          <p:nvPr/>
        </p:nvPicPr>
        <p:blipFill rotWithShape="1">
          <a:blip r:embed="rId4">
            <a:alphaModFix/>
          </a:blip>
          <a:srcRect/>
          <a:stretch/>
        </p:blipFill>
        <p:spPr>
          <a:xfrm>
            <a:off x="9681578" y="6168678"/>
            <a:ext cx="2260637" cy="50399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7"/>
        <p:cNvGrpSpPr/>
        <p:nvPr/>
      </p:nvGrpSpPr>
      <p:grpSpPr>
        <a:xfrm>
          <a:off x="0" y="0"/>
          <a:ext cx="0" cy="0"/>
          <a:chOff x="0" y="0"/>
          <a:chExt cx="0" cy="0"/>
        </a:xfrm>
      </p:grpSpPr>
      <p:sp>
        <p:nvSpPr>
          <p:cNvPr id="528" name="Google Shape;528;p54"/>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9" name="Google Shape;529;p54"/>
          <p:cNvSpPr/>
          <p:nvPr/>
        </p:nvSpPr>
        <p:spPr>
          <a:xfrm>
            <a:off x="187388" y="181576"/>
            <a:ext cx="11823637" cy="6501088"/>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30" name="Google Shape;530;p54" descr="A picture containing nature, night sky&#10;&#10;Description automatically generated"/>
          <p:cNvPicPr preferRelativeResize="0"/>
          <p:nvPr/>
        </p:nvPicPr>
        <p:blipFill rotWithShape="1">
          <a:blip r:embed="rId3">
            <a:alphaModFix amt="60000"/>
          </a:blip>
          <a:srcRect b="2269"/>
          <a:stretch/>
        </p:blipFill>
        <p:spPr>
          <a:xfrm>
            <a:off x="1" y="0"/>
            <a:ext cx="12188950" cy="6858000"/>
          </a:xfrm>
          <a:prstGeom prst="rect">
            <a:avLst/>
          </a:prstGeom>
          <a:noFill/>
          <a:ln>
            <a:noFill/>
          </a:ln>
        </p:spPr>
      </p:pic>
      <p:sp>
        <p:nvSpPr>
          <p:cNvPr id="531" name="Google Shape;531;p54"/>
          <p:cNvSpPr txBox="1"/>
          <p:nvPr/>
        </p:nvSpPr>
        <p:spPr>
          <a:xfrm>
            <a:off x="4189511" y="1012536"/>
            <a:ext cx="4036349" cy="79248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600"/>
              </a:spcAft>
              <a:buNone/>
            </a:pPr>
            <a:r>
              <a:rPr lang="en-US" sz="4800" b="1" i="0" u="none" strike="noStrike" cap="none">
                <a:solidFill>
                  <a:srgbClr val="FFC000"/>
                </a:solidFill>
                <a:latin typeface="Arial"/>
                <a:ea typeface="Arial"/>
                <a:cs typeface="Arial"/>
                <a:sym typeface="Arial"/>
              </a:rPr>
              <a:t>NOW WHAT?</a:t>
            </a:r>
            <a:endParaRPr sz="4800" b="1" i="0" u="none" strike="noStrike" cap="none">
              <a:solidFill>
                <a:srgbClr val="FFC000"/>
              </a:solidFill>
              <a:latin typeface="Arial"/>
              <a:ea typeface="Arial"/>
              <a:cs typeface="Arial"/>
              <a:sym typeface="Arial"/>
            </a:endParaRPr>
          </a:p>
        </p:txBody>
      </p:sp>
      <p:sp>
        <p:nvSpPr>
          <p:cNvPr id="532" name="Google Shape;532;p54"/>
          <p:cNvSpPr txBox="1"/>
          <p:nvPr/>
        </p:nvSpPr>
        <p:spPr>
          <a:xfrm>
            <a:off x="337364" y="1557589"/>
            <a:ext cx="11514221" cy="48527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000" b="0" i="0" u="none" strike="noStrike" cap="none" dirty="0">
              <a:solidFill>
                <a:srgbClr val="FFFFFF"/>
              </a:solidFill>
              <a:latin typeface="Arial"/>
              <a:ea typeface="Arial"/>
              <a:cs typeface="Arial"/>
              <a:sym typeface="Arial"/>
            </a:endParaRPr>
          </a:p>
          <a:p>
            <a:pPr marL="0" marR="0" lvl="0" indent="0" algn="ctr" rtl="0">
              <a:lnSpc>
                <a:spcPct val="100000"/>
              </a:lnSpc>
              <a:spcBef>
                <a:spcPts val="1200"/>
              </a:spcBef>
              <a:spcAft>
                <a:spcPts val="0"/>
              </a:spcAft>
              <a:buNone/>
            </a:pPr>
            <a:r>
              <a:rPr lang="en-US" sz="4000" b="1" i="0" u="none" strike="noStrike" cap="none" dirty="0">
                <a:solidFill>
                  <a:srgbClr val="FFFFFF"/>
                </a:solidFill>
                <a:latin typeface="Arial"/>
                <a:ea typeface="Arial"/>
                <a:cs typeface="Arial"/>
                <a:sym typeface="Arial"/>
              </a:rPr>
              <a:t>Will you consider hosting a                                      Community RCAN FILM EVENT? </a:t>
            </a:r>
            <a:endParaRPr dirty="0"/>
          </a:p>
          <a:p>
            <a:pPr marL="457200" marR="0" lvl="0" indent="-457200" algn="l" rtl="0">
              <a:lnSpc>
                <a:spcPct val="100000"/>
              </a:lnSpc>
              <a:spcBef>
                <a:spcPts val="2400"/>
              </a:spcBef>
              <a:spcAft>
                <a:spcPts val="0"/>
              </a:spcAft>
              <a:buClr>
                <a:srgbClr val="000000"/>
              </a:buClr>
              <a:buSzPts val="3600"/>
              <a:buFont typeface="Noto Sans Symbols"/>
              <a:buChar char="❑"/>
            </a:pPr>
            <a:r>
              <a:rPr lang="en-US" sz="3600" b="1" i="0" u="none" strike="noStrike" cap="none" dirty="0">
                <a:solidFill>
                  <a:srgbClr val="FFFFFF"/>
                </a:solidFill>
                <a:latin typeface="Arial"/>
                <a:ea typeface="Arial"/>
                <a:cs typeface="Arial"/>
                <a:sym typeface="Arial"/>
              </a:rPr>
              <a:t>Are there local organizations you could partner with for the event? </a:t>
            </a:r>
            <a:r>
              <a:rPr lang="en-US" sz="3200" b="1" i="1" u="none" strike="noStrike" cap="none" dirty="0">
                <a:solidFill>
                  <a:srgbClr val="FFFFFF"/>
                </a:solidFill>
                <a:latin typeface="Arial"/>
                <a:ea typeface="Arial"/>
                <a:cs typeface="Arial"/>
                <a:sym typeface="Arial"/>
              </a:rPr>
              <a:t>Schools, “green” groups, library, Lions, etc.</a:t>
            </a:r>
            <a:endParaRPr dirty="0"/>
          </a:p>
          <a:p>
            <a:pPr marL="457200" marR="0" lvl="0" indent="-457200" algn="l" rtl="0">
              <a:lnSpc>
                <a:spcPct val="90000"/>
              </a:lnSpc>
              <a:spcBef>
                <a:spcPts val="2400"/>
              </a:spcBef>
              <a:spcAft>
                <a:spcPts val="0"/>
              </a:spcAft>
              <a:buClr>
                <a:srgbClr val="000000"/>
              </a:buClr>
              <a:buSzPts val="3600"/>
              <a:buFont typeface="Noto Sans Symbols"/>
              <a:buChar char="❑"/>
            </a:pPr>
            <a:r>
              <a:rPr lang="en-US" sz="3600" b="1" i="0" u="none" strike="noStrike" cap="none" dirty="0">
                <a:solidFill>
                  <a:srgbClr val="FFFFFF"/>
                </a:solidFill>
                <a:latin typeface="Arial"/>
                <a:ea typeface="Arial"/>
                <a:cs typeface="Arial"/>
                <a:sym typeface="Arial"/>
              </a:rPr>
              <a:t>How would the club benefit from hosting this?</a:t>
            </a:r>
            <a:endParaRPr sz="3600" b="1" i="1" u="none" strike="noStrike" cap="none" dirty="0">
              <a:solidFill>
                <a:srgbClr val="FFFFFF"/>
              </a:solidFill>
              <a:latin typeface="Arial"/>
              <a:ea typeface="Arial"/>
              <a:cs typeface="Arial"/>
              <a:sym typeface="Arial"/>
            </a:endParaRPr>
          </a:p>
        </p:txBody>
      </p:sp>
      <p:pic>
        <p:nvPicPr>
          <p:cNvPr id="533" name="Google Shape;533;p54" descr="A yellow and black logo&#10;&#10;Description automatically generated"/>
          <p:cNvPicPr preferRelativeResize="0"/>
          <p:nvPr/>
        </p:nvPicPr>
        <p:blipFill rotWithShape="1">
          <a:blip r:embed="rId4">
            <a:alphaModFix/>
          </a:blip>
          <a:srcRect/>
          <a:stretch/>
        </p:blipFill>
        <p:spPr>
          <a:xfrm>
            <a:off x="9681578" y="6168678"/>
            <a:ext cx="2260637" cy="50399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7"/>
        <p:cNvGrpSpPr/>
        <p:nvPr/>
      </p:nvGrpSpPr>
      <p:grpSpPr>
        <a:xfrm>
          <a:off x="0" y="0"/>
          <a:ext cx="0" cy="0"/>
          <a:chOff x="0" y="0"/>
          <a:chExt cx="0" cy="0"/>
        </a:xfrm>
      </p:grpSpPr>
      <p:pic>
        <p:nvPicPr>
          <p:cNvPr id="538" name="Google Shape;538;p55" descr="A tree on a hill&#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539" name="Google Shape;539;p55"/>
          <p:cNvSpPr txBox="1"/>
          <p:nvPr/>
        </p:nvSpPr>
        <p:spPr>
          <a:xfrm>
            <a:off x="1887795" y="-58920"/>
            <a:ext cx="8416411" cy="2486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8000" b="1" i="0" u="none" strike="noStrike" cap="none">
              <a:solidFill>
                <a:schemeClr val="lt1"/>
              </a:solidFill>
              <a:latin typeface="Arial Black"/>
              <a:ea typeface="Arial Black"/>
              <a:cs typeface="Arial Black"/>
              <a:sym typeface="Arial Black"/>
            </a:endParaRPr>
          </a:p>
          <a:p>
            <a:pPr marL="0" marR="0" lvl="0" indent="0" algn="l" rtl="0">
              <a:lnSpc>
                <a:spcPct val="102272"/>
              </a:lnSpc>
              <a:spcBef>
                <a:spcPts val="0"/>
              </a:spcBef>
              <a:spcAft>
                <a:spcPts val="0"/>
              </a:spcAft>
              <a:buNone/>
            </a:pPr>
            <a:r>
              <a:rPr lang="en-US" sz="8800" b="1" i="0" u="none" strike="noStrike" cap="none">
                <a:solidFill>
                  <a:srgbClr val="17458F"/>
                </a:solidFill>
                <a:latin typeface="Arial Black"/>
                <a:ea typeface="Arial Black"/>
                <a:cs typeface="Arial Black"/>
                <a:sym typeface="Arial Black"/>
              </a:rPr>
              <a:t>RCAN </a:t>
            </a:r>
            <a:r>
              <a:rPr lang="en-US" sz="8800" b="1" i="0" u="none" strike="noStrike" cap="none">
                <a:solidFill>
                  <a:srgbClr val="F7A81B"/>
                </a:solidFill>
                <a:latin typeface="Arial Black"/>
                <a:ea typeface="Arial Black"/>
                <a:cs typeface="Arial Black"/>
                <a:sym typeface="Arial Black"/>
              </a:rPr>
              <a:t>GOALS</a:t>
            </a:r>
            <a:endParaRPr/>
          </a:p>
        </p:txBody>
      </p:sp>
      <p:sp>
        <p:nvSpPr>
          <p:cNvPr id="540" name="Google Shape;540;p55"/>
          <p:cNvSpPr txBox="1"/>
          <p:nvPr/>
        </p:nvSpPr>
        <p:spPr>
          <a:xfrm>
            <a:off x="364275" y="3038936"/>
            <a:ext cx="11463451" cy="32316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1" i="0" u="none" strike="noStrike" cap="none">
                <a:solidFill>
                  <a:schemeClr val="lt1"/>
                </a:solidFill>
                <a:latin typeface="Arial"/>
                <a:ea typeface="Arial"/>
                <a:cs typeface="Arial"/>
                <a:sym typeface="Arial"/>
              </a:rPr>
              <a:t>Reinforce the </a:t>
            </a:r>
            <a:r>
              <a:rPr lang="en-US" sz="4400" b="1" i="1" u="none" strike="noStrike" cap="none">
                <a:solidFill>
                  <a:schemeClr val="lt1"/>
                </a:solidFill>
                <a:latin typeface="Arial"/>
                <a:ea typeface="Arial"/>
                <a:cs typeface="Arial"/>
                <a:sym typeface="Arial"/>
              </a:rPr>
              <a:t>URGENCY</a:t>
            </a:r>
            <a:r>
              <a:rPr lang="en-US" sz="4400" b="1" i="0" u="none" strike="noStrike" cap="none">
                <a:solidFill>
                  <a:schemeClr val="lt1"/>
                </a:solidFill>
                <a:latin typeface="Arial"/>
                <a:ea typeface="Arial"/>
                <a:cs typeface="Arial"/>
                <a:sym typeface="Arial"/>
              </a:rPr>
              <a:t> </a:t>
            </a:r>
            <a:r>
              <a:rPr lang="en-US" sz="3600" b="1" i="0" u="none" strike="noStrike" cap="none">
                <a:solidFill>
                  <a:schemeClr val="lt1"/>
                </a:solidFill>
                <a:latin typeface="Arial"/>
                <a:ea typeface="Arial"/>
                <a:cs typeface="Arial"/>
                <a:sym typeface="Arial"/>
              </a:rPr>
              <a:t>of the climate crisis</a:t>
            </a:r>
            <a:endParaRPr/>
          </a:p>
          <a:p>
            <a:pPr marL="0" marR="0" lvl="0" indent="0" algn="ctr" rtl="0">
              <a:lnSpc>
                <a:spcPct val="100000"/>
              </a:lnSpc>
              <a:spcBef>
                <a:spcPts val="0"/>
              </a:spcBef>
              <a:spcAft>
                <a:spcPts val="0"/>
              </a:spcAft>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4400" b="1" i="0" u="none" strike="noStrike" cap="none">
                <a:solidFill>
                  <a:schemeClr val="lt1"/>
                </a:solidFill>
                <a:latin typeface="Arial"/>
                <a:ea typeface="Arial"/>
                <a:cs typeface="Arial"/>
                <a:sym typeface="Arial"/>
              </a:rPr>
              <a:t>Raise the </a:t>
            </a:r>
            <a:r>
              <a:rPr lang="en-US" sz="4400" b="1" i="1" u="none" strike="noStrike" cap="none">
                <a:solidFill>
                  <a:schemeClr val="lt1"/>
                </a:solidFill>
                <a:latin typeface="Arial"/>
                <a:ea typeface="Arial"/>
                <a:cs typeface="Arial"/>
                <a:sym typeface="Arial"/>
              </a:rPr>
              <a:t>PRIORITY</a:t>
            </a:r>
            <a:r>
              <a:rPr lang="en-US" sz="4400" b="1" i="0" u="none" strike="noStrike" cap="none">
                <a:solidFill>
                  <a:schemeClr val="lt1"/>
                </a:solidFill>
                <a:latin typeface="Arial"/>
                <a:ea typeface="Arial"/>
                <a:cs typeface="Arial"/>
                <a:sym typeface="Arial"/>
              </a:rPr>
              <a:t> </a:t>
            </a:r>
            <a:r>
              <a:rPr lang="en-US" sz="3600" b="1" i="0" u="none" strike="noStrike" cap="none">
                <a:solidFill>
                  <a:schemeClr val="lt1"/>
                </a:solidFill>
                <a:latin typeface="Arial"/>
                <a:ea typeface="Arial"/>
                <a:cs typeface="Arial"/>
                <a:sym typeface="Arial"/>
              </a:rPr>
              <a:t>of taking climate action</a:t>
            </a:r>
            <a:endParaRPr/>
          </a:p>
          <a:p>
            <a:pPr marL="0" marR="0" lvl="0" indent="0" algn="ctr" rtl="0">
              <a:lnSpc>
                <a:spcPct val="100000"/>
              </a:lnSpc>
              <a:spcBef>
                <a:spcPts val="0"/>
              </a:spcBef>
              <a:spcAft>
                <a:spcPts val="0"/>
              </a:spcAft>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4400" b="1" i="0" u="none" strike="noStrike" cap="none">
                <a:solidFill>
                  <a:schemeClr val="lt1"/>
                </a:solidFill>
                <a:latin typeface="Arial"/>
                <a:ea typeface="Arial"/>
                <a:cs typeface="Arial"/>
                <a:sym typeface="Arial"/>
              </a:rPr>
              <a:t>Provide </a:t>
            </a:r>
            <a:r>
              <a:rPr lang="en-US" sz="4400" b="1" i="1" u="none" strike="noStrike" cap="none">
                <a:solidFill>
                  <a:schemeClr val="lt1"/>
                </a:solidFill>
                <a:latin typeface="Arial"/>
                <a:ea typeface="Arial"/>
                <a:cs typeface="Arial"/>
                <a:sym typeface="Arial"/>
              </a:rPr>
              <a:t>TOOLS</a:t>
            </a:r>
            <a:r>
              <a:rPr lang="en-US" sz="4400" b="1" i="0" u="none" strike="noStrike" cap="none">
                <a:solidFill>
                  <a:schemeClr val="lt1"/>
                </a:solidFill>
                <a:latin typeface="Arial"/>
                <a:ea typeface="Arial"/>
                <a:cs typeface="Arial"/>
                <a:sym typeface="Arial"/>
              </a:rPr>
              <a:t> </a:t>
            </a:r>
            <a:r>
              <a:rPr lang="en-US" sz="3600" b="1" i="0" u="none" strike="noStrike" cap="none">
                <a:solidFill>
                  <a:schemeClr val="lt1"/>
                </a:solidFill>
                <a:latin typeface="Arial"/>
                <a:ea typeface="Arial"/>
                <a:cs typeface="Arial"/>
                <a:sym typeface="Arial"/>
              </a:rPr>
              <a:t>to take action</a:t>
            </a:r>
            <a:endParaRPr/>
          </a:p>
        </p:txBody>
      </p:sp>
      <p:pic>
        <p:nvPicPr>
          <p:cNvPr id="541" name="Google Shape;541;p55" descr="A yellow and black logo&#10;&#10;Description automatically generated"/>
          <p:cNvPicPr preferRelativeResize="0"/>
          <p:nvPr/>
        </p:nvPicPr>
        <p:blipFill rotWithShape="1">
          <a:blip r:embed="rId4">
            <a:alphaModFix/>
          </a:blip>
          <a:srcRect/>
          <a:stretch/>
        </p:blipFill>
        <p:spPr>
          <a:xfrm>
            <a:off x="10281682" y="7165175"/>
            <a:ext cx="2260637" cy="503995"/>
          </a:xfrm>
          <a:prstGeom prst="rect">
            <a:avLst/>
          </a:prstGeom>
          <a:noFill/>
          <a:ln>
            <a:noFill/>
          </a:ln>
        </p:spPr>
      </p:pic>
      <p:pic>
        <p:nvPicPr>
          <p:cNvPr id="542" name="Google Shape;542;p55" descr="A yellow and black logo&#10;&#10;Description automatically generated"/>
          <p:cNvPicPr preferRelativeResize="0"/>
          <p:nvPr/>
        </p:nvPicPr>
        <p:blipFill rotWithShape="1">
          <a:blip r:embed="rId4">
            <a:alphaModFix/>
          </a:blip>
          <a:srcRect/>
          <a:stretch/>
        </p:blipFill>
        <p:spPr>
          <a:xfrm>
            <a:off x="9803217" y="6244843"/>
            <a:ext cx="2260637" cy="50399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6"/>
        <p:cNvGrpSpPr/>
        <p:nvPr/>
      </p:nvGrpSpPr>
      <p:grpSpPr>
        <a:xfrm>
          <a:off x="0" y="0"/>
          <a:ext cx="0" cy="0"/>
          <a:chOff x="0" y="0"/>
          <a:chExt cx="0" cy="0"/>
        </a:xfrm>
      </p:grpSpPr>
      <p:pic>
        <p:nvPicPr>
          <p:cNvPr id="547" name="Google Shape;547;p56" descr="A forest with mountains in the background&#10;&#10;Description automatically generated"/>
          <p:cNvPicPr preferRelativeResize="0"/>
          <p:nvPr/>
        </p:nvPicPr>
        <p:blipFill rotWithShape="1">
          <a:blip r:embed="rId3">
            <a:alphaModFix amt="85000"/>
          </a:blip>
          <a:srcRect/>
          <a:stretch/>
        </p:blipFill>
        <p:spPr>
          <a:xfrm>
            <a:off x="0" y="-50606"/>
            <a:ext cx="12192000" cy="6908606"/>
          </a:xfrm>
          <a:prstGeom prst="rect">
            <a:avLst/>
          </a:prstGeom>
          <a:noFill/>
          <a:ln>
            <a:noFill/>
          </a:ln>
        </p:spPr>
      </p:pic>
      <p:sp>
        <p:nvSpPr>
          <p:cNvPr id="548" name="Google Shape;548;p56"/>
          <p:cNvSpPr txBox="1">
            <a:spLocks noGrp="1"/>
          </p:cNvSpPr>
          <p:nvPr>
            <p:ph type="title"/>
          </p:nvPr>
        </p:nvSpPr>
        <p:spPr>
          <a:xfrm>
            <a:off x="2423780" y="1228132"/>
            <a:ext cx="734444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800"/>
              <a:buFont typeface="Arial"/>
              <a:buNone/>
            </a:pPr>
            <a:r>
              <a:rPr lang="en-US" sz="4800" b="1" i="0" u="none" strike="noStrike" cap="none">
                <a:solidFill>
                  <a:schemeClr val="lt1"/>
                </a:solidFill>
                <a:latin typeface="Arial"/>
                <a:ea typeface="Arial"/>
                <a:cs typeface="Arial"/>
                <a:sym typeface="Arial"/>
              </a:rPr>
              <a:t>The RCAN Project Team</a:t>
            </a:r>
            <a:endParaRPr sz="4800" b="0" i="0" u="none" strike="noStrike" cap="none">
              <a:solidFill>
                <a:schemeClr val="lt1"/>
              </a:solidFill>
              <a:latin typeface="Arial"/>
              <a:ea typeface="Arial"/>
              <a:cs typeface="Arial"/>
              <a:sym typeface="Arial"/>
            </a:endParaRPr>
          </a:p>
        </p:txBody>
      </p:sp>
      <p:sp>
        <p:nvSpPr>
          <p:cNvPr id="549" name="Google Shape;549;p56"/>
          <p:cNvSpPr/>
          <p:nvPr/>
        </p:nvSpPr>
        <p:spPr>
          <a:xfrm>
            <a:off x="327838" y="2036386"/>
            <a:ext cx="11536325" cy="406265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1" u="none" strike="noStrike" cap="none">
              <a:solidFill>
                <a:srgbClr val="222222"/>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The RCAN Project Team is in Rotary District 7910 in Central Massachusetts        and consists of Rotarians, Community Members, and Creators and Staff of the Climate Feedback Films. </a:t>
            </a:r>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800"/>
              <a:buFont typeface="Arial"/>
              <a:buNone/>
            </a:pPr>
            <a:r>
              <a:rPr lang="en-US" sz="2800" b="1" i="0" u="none" strike="noStrike" cap="none">
                <a:solidFill>
                  <a:schemeClr val="lt1"/>
                </a:solidFill>
                <a:latin typeface="Arial"/>
                <a:ea typeface="Arial"/>
                <a:cs typeface="Arial"/>
                <a:sym typeface="Arial"/>
              </a:rPr>
              <a:t>The team is committed to supporting Rotary Clubs who want         to produce an RCAN Film Community Event.</a:t>
            </a:r>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Please contact us via email at </a:t>
            </a:r>
            <a:r>
              <a:rPr lang="en-US" sz="2600" b="0" i="1" u="sng" strike="noStrike" cap="none">
                <a:solidFill>
                  <a:schemeClr val="hlink"/>
                </a:solidFill>
                <a:latin typeface="Arial"/>
                <a:ea typeface="Arial"/>
                <a:cs typeface="Arial"/>
                <a:sym typeface="Arial"/>
                <a:hlinkClick r:id="rId4"/>
              </a:rPr>
              <a:t>RotaryClimateToolkit@Rotary7910.org</a:t>
            </a:r>
            <a:r>
              <a:rPr lang="en-US" sz="2400" b="0" i="1" u="none" strike="noStrike" cap="none">
                <a:solidFill>
                  <a:schemeClr val="lt1"/>
                </a:solidFill>
                <a:latin typeface="Arial"/>
                <a:ea typeface="Arial"/>
                <a:cs typeface="Arial"/>
                <a:sym typeface="Arial"/>
              </a:rPr>
              <a:t>. </a:t>
            </a:r>
            <a:endParaRPr/>
          </a:p>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We would love to hear your comments or suggestions.  We are </a:t>
            </a:r>
            <a:r>
              <a:rPr lang="en-US" sz="2400" b="0" i="1" u="none" strike="noStrike" cap="none">
                <a:solidFill>
                  <a:schemeClr val="lt1"/>
                </a:solidFill>
                <a:latin typeface="Arial"/>
                <a:ea typeface="Arial"/>
                <a:cs typeface="Arial"/>
                <a:sym typeface="Arial"/>
              </a:rPr>
              <a:t>especially</a:t>
            </a:r>
            <a:r>
              <a:rPr lang="en-US" sz="2400" b="0" i="0" u="none" strike="noStrike" cap="none">
                <a:solidFill>
                  <a:schemeClr val="lt1"/>
                </a:solidFill>
                <a:latin typeface="Arial"/>
                <a:ea typeface="Arial"/>
                <a:cs typeface="Arial"/>
                <a:sym typeface="Arial"/>
              </a:rPr>
              <a:t> interested in suggestions on how we might improve the RCAN Film Event or Toolkit.</a:t>
            </a:r>
            <a:endParaRPr sz="2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50" name="Google Shape;550;p56" descr="A yellow and blue logo&#10;&#10;Description automatically generated"/>
          <p:cNvPicPr preferRelativeResize="0"/>
          <p:nvPr/>
        </p:nvPicPr>
        <p:blipFill rotWithShape="1">
          <a:blip r:embed="rId5">
            <a:alphaModFix/>
          </a:blip>
          <a:srcRect/>
          <a:stretch/>
        </p:blipFill>
        <p:spPr>
          <a:xfrm>
            <a:off x="2797598" y="62607"/>
            <a:ext cx="6596804" cy="1346088"/>
          </a:xfrm>
          <a:prstGeom prst="rect">
            <a:avLst/>
          </a:prstGeom>
          <a:noFill/>
          <a:ln>
            <a:noFill/>
          </a:ln>
        </p:spPr>
      </p:pic>
      <p:sp>
        <p:nvSpPr>
          <p:cNvPr id="551" name="Google Shape;551;p56"/>
          <p:cNvSpPr/>
          <p:nvPr/>
        </p:nvSpPr>
        <p:spPr>
          <a:xfrm>
            <a:off x="106326" y="2923954"/>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552" name="Google Shape;552;p56" descr="A yellow and black logo&#10;&#10;Description automatically generated"/>
          <p:cNvPicPr preferRelativeResize="0"/>
          <p:nvPr/>
        </p:nvPicPr>
        <p:blipFill rotWithShape="1">
          <a:blip r:embed="rId6">
            <a:alphaModFix/>
          </a:blip>
          <a:srcRect/>
          <a:stretch/>
        </p:blipFill>
        <p:spPr>
          <a:xfrm>
            <a:off x="9184592" y="6099037"/>
            <a:ext cx="2815468" cy="62769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6"/>
        <p:cNvGrpSpPr/>
        <p:nvPr/>
      </p:nvGrpSpPr>
      <p:grpSpPr>
        <a:xfrm>
          <a:off x="0" y="0"/>
          <a:ext cx="0" cy="0"/>
          <a:chOff x="0" y="0"/>
          <a:chExt cx="0" cy="0"/>
        </a:xfrm>
      </p:grpSpPr>
      <p:pic>
        <p:nvPicPr>
          <p:cNvPr id="557" name="Google Shape;557;p57" descr="A forest with mountains in the background&#10;&#10;Description automatically generated"/>
          <p:cNvPicPr preferRelativeResize="0"/>
          <p:nvPr/>
        </p:nvPicPr>
        <p:blipFill rotWithShape="1">
          <a:blip r:embed="rId3">
            <a:alphaModFix amt="85000"/>
          </a:blip>
          <a:srcRect/>
          <a:stretch/>
        </p:blipFill>
        <p:spPr>
          <a:xfrm>
            <a:off x="0" y="-50606"/>
            <a:ext cx="12192000" cy="6908606"/>
          </a:xfrm>
          <a:prstGeom prst="rect">
            <a:avLst/>
          </a:prstGeom>
          <a:noFill/>
          <a:ln>
            <a:noFill/>
          </a:ln>
        </p:spPr>
      </p:pic>
      <p:sp>
        <p:nvSpPr>
          <p:cNvPr id="558" name="Google Shape;558;p57"/>
          <p:cNvSpPr txBox="1">
            <a:spLocks noGrp="1"/>
          </p:cNvSpPr>
          <p:nvPr>
            <p:ph type="title"/>
          </p:nvPr>
        </p:nvSpPr>
        <p:spPr>
          <a:xfrm>
            <a:off x="2423780" y="1228132"/>
            <a:ext cx="7344440" cy="401442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800"/>
              <a:buFont typeface="Arial"/>
              <a:buNone/>
            </a:pPr>
            <a:r>
              <a:rPr lang="en-US" sz="4800" b="1" i="0" u="none" strike="noStrike" cap="none">
                <a:solidFill>
                  <a:schemeClr val="lt1"/>
                </a:solidFill>
                <a:latin typeface="Arial"/>
                <a:ea typeface="Arial"/>
                <a:cs typeface="Arial"/>
                <a:sym typeface="Arial"/>
              </a:rPr>
              <a:t>THANK YOU </a:t>
            </a:r>
            <a:br>
              <a:rPr lang="en-US" sz="4800" b="1" i="0" u="none" strike="noStrike" cap="none">
                <a:solidFill>
                  <a:schemeClr val="lt1"/>
                </a:solidFill>
                <a:latin typeface="Arial"/>
                <a:ea typeface="Arial"/>
                <a:cs typeface="Arial"/>
                <a:sym typeface="Arial"/>
              </a:rPr>
            </a:br>
            <a:r>
              <a:rPr lang="en-US" sz="4800" b="1" i="1" u="none" strike="noStrike" cap="none">
                <a:solidFill>
                  <a:schemeClr val="lt1"/>
                </a:solidFill>
                <a:latin typeface="Arial"/>
                <a:ea typeface="Arial"/>
                <a:cs typeface="Arial"/>
                <a:sym typeface="Arial"/>
              </a:rPr>
              <a:t>from</a:t>
            </a:r>
            <a:br>
              <a:rPr lang="en-US" sz="4800" b="1" i="0" u="none" strike="noStrike" cap="none">
                <a:solidFill>
                  <a:schemeClr val="lt1"/>
                </a:solidFill>
                <a:latin typeface="Arial"/>
                <a:ea typeface="Arial"/>
                <a:cs typeface="Arial"/>
                <a:sym typeface="Arial"/>
              </a:rPr>
            </a:br>
            <a:r>
              <a:rPr lang="en-US" sz="4800" b="1" i="0" u="none" strike="noStrike" cap="none">
                <a:solidFill>
                  <a:schemeClr val="lt1"/>
                </a:solidFill>
                <a:latin typeface="Arial"/>
                <a:ea typeface="Arial"/>
                <a:cs typeface="Arial"/>
                <a:sym typeface="Arial"/>
              </a:rPr>
              <a:t>The RCAN Project Team</a:t>
            </a:r>
            <a:endParaRPr sz="4800" b="0" i="0" u="none" strike="noStrike" cap="none">
              <a:solidFill>
                <a:schemeClr val="lt1"/>
              </a:solidFill>
              <a:latin typeface="Arial"/>
              <a:ea typeface="Arial"/>
              <a:cs typeface="Arial"/>
              <a:sym typeface="Arial"/>
            </a:endParaRPr>
          </a:p>
        </p:txBody>
      </p:sp>
      <p:sp>
        <p:nvSpPr>
          <p:cNvPr id="559" name="Google Shape;559;p57"/>
          <p:cNvSpPr/>
          <p:nvPr/>
        </p:nvSpPr>
        <p:spPr>
          <a:xfrm>
            <a:off x="327838" y="3698379"/>
            <a:ext cx="11536325" cy="73866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60" name="Google Shape;560;p57" descr="A yellow and blue logo&#10;&#10;Description automatically generated"/>
          <p:cNvPicPr preferRelativeResize="0"/>
          <p:nvPr/>
        </p:nvPicPr>
        <p:blipFill rotWithShape="1">
          <a:blip r:embed="rId4">
            <a:alphaModFix/>
          </a:blip>
          <a:srcRect/>
          <a:stretch/>
        </p:blipFill>
        <p:spPr>
          <a:xfrm>
            <a:off x="2797598" y="62607"/>
            <a:ext cx="6596804" cy="1346088"/>
          </a:xfrm>
          <a:prstGeom prst="rect">
            <a:avLst/>
          </a:prstGeom>
          <a:noFill/>
          <a:ln>
            <a:noFill/>
          </a:ln>
        </p:spPr>
      </p:pic>
      <p:sp>
        <p:nvSpPr>
          <p:cNvPr id="561" name="Google Shape;561;p57"/>
          <p:cNvSpPr/>
          <p:nvPr/>
        </p:nvSpPr>
        <p:spPr>
          <a:xfrm>
            <a:off x="106326" y="2923954"/>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562" name="Google Shape;562;p57" descr="A yellow and black logo&#10;&#10;Description automatically generated"/>
          <p:cNvPicPr preferRelativeResize="0"/>
          <p:nvPr/>
        </p:nvPicPr>
        <p:blipFill rotWithShape="1">
          <a:blip r:embed="rId5">
            <a:alphaModFix/>
          </a:blip>
          <a:srcRect/>
          <a:stretch/>
        </p:blipFill>
        <p:spPr>
          <a:xfrm>
            <a:off x="9184592" y="6099037"/>
            <a:ext cx="2815468" cy="62769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4"/>
        <p:cNvGrpSpPr/>
        <p:nvPr/>
      </p:nvGrpSpPr>
      <p:grpSpPr>
        <a:xfrm>
          <a:off x="0" y="0"/>
          <a:ext cx="0" cy="0"/>
          <a:chOff x="0" y="0"/>
          <a:chExt cx="0" cy="0"/>
        </a:xfrm>
      </p:grpSpPr>
      <p:sp>
        <p:nvSpPr>
          <p:cNvPr id="215" name="Google Shape;215;p32"/>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16" name="Google Shape;216;p32" descr="A flooded neighborhood with houses and trees&#10;&#10;Description automatically generated"/>
          <p:cNvPicPr preferRelativeResize="0"/>
          <p:nvPr/>
        </p:nvPicPr>
        <p:blipFill rotWithShape="1">
          <a:blip r:embed="rId3">
            <a:alphaModFix/>
          </a:blip>
          <a:srcRect t="17001" r="-3" b="21114"/>
          <a:stretch/>
        </p:blipFill>
        <p:spPr>
          <a:xfrm>
            <a:off x="20" y="10"/>
            <a:ext cx="7215381" cy="2969294"/>
          </a:xfrm>
          <a:custGeom>
            <a:avLst/>
            <a:gdLst/>
            <a:ahLst/>
            <a:cxnLst/>
            <a:rect l="l" t="t" r="r" b="b"/>
            <a:pathLst>
              <a:path w="7215401" h="2969304" extrusionOk="0">
                <a:moveTo>
                  <a:pt x="0" y="0"/>
                </a:moveTo>
                <a:lnTo>
                  <a:pt x="677334" y="0"/>
                </a:lnTo>
                <a:lnTo>
                  <a:pt x="1168036" y="0"/>
                </a:lnTo>
                <a:lnTo>
                  <a:pt x="1205499" y="0"/>
                </a:lnTo>
                <a:lnTo>
                  <a:pt x="1647632" y="0"/>
                </a:lnTo>
                <a:lnTo>
                  <a:pt x="7215401" y="0"/>
                </a:lnTo>
                <a:lnTo>
                  <a:pt x="5840224" y="2969304"/>
                </a:lnTo>
                <a:lnTo>
                  <a:pt x="0" y="2969304"/>
                </a:lnTo>
                <a:close/>
              </a:path>
            </a:pathLst>
          </a:custGeom>
          <a:noFill/>
          <a:ln>
            <a:noFill/>
          </a:ln>
        </p:spPr>
      </p:pic>
      <p:pic>
        <p:nvPicPr>
          <p:cNvPr id="217" name="Google Shape;217;p32" descr="A satellite view of a hurricane&#10;&#10;Description automatically generated"/>
          <p:cNvPicPr preferRelativeResize="0"/>
          <p:nvPr/>
        </p:nvPicPr>
        <p:blipFill rotWithShape="1">
          <a:blip r:embed="rId4">
            <a:alphaModFix/>
          </a:blip>
          <a:srcRect t="9739" r="-3" b="10690"/>
          <a:stretch/>
        </p:blipFill>
        <p:spPr>
          <a:xfrm>
            <a:off x="5622233" y="10"/>
            <a:ext cx="6569769" cy="3750724"/>
          </a:xfrm>
          <a:custGeom>
            <a:avLst/>
            <a:gdLst/>
            <a:ahLst/>
            <a:cxnLst/>
            <a:rect l="l" t="t" r="r" b="b"/>
            <a:pathLst>
              <a:path w="6569769" h="3750734" extrusionOk="0">
                <a:moveTo>
                  <a:pt x="1738471" y="0"/>
                </a:moveTo>
                <a:lnTo>
                  <a:pt x="6569769" y="0"/>
                </a:lnTo>
                <a:lnTo>
                  <a:pt x="6569769" y="3750734"/>
                </a:lnTo>
                <a:lnTo>
                  <a:pt x="0" y="3750734"/>
                </a:lnTo>
                <a:close/>
              </a:path>
            </a:pathLst>
          </a:custGeom>
          <a:noFill/>
          <a:ln>
            <a:noFill/>
          </a:ln>
        </p:spPr>
      </p:pic>
      <p:pic>
        <p:nvPicPr>
          <p:cNvPr id="218" name="Google Shape;218;p32" descr="A cracked ground with a sunset in the background&#10;&#10;Description automatically generated"/>
          <p:cNvPicPr preferRelativeResize="0"/>
          <p:nvPr/>
        </p:nvPicPr>
        <p:blipFill rotWithShape="1">
          <a:blip r:embed="rId5">
            <a:alphaModFix/>
          </a:blip>
          <a:srcRect t="41143"/>
          <a:stretch/>
        </p:blipFill>
        <p:spPr>
          <a:xfrm>
            <a:off x="4182011" y="3887894"/>
            <a:ext cx="8009991" cy="2970106"/>
          </a:xfrm>
          <a:custGeom>
            <a:avLst/>
            <a:gdLst/>
            <a:ahLst/>
            <a:cxnLst/>
            <a:rect l="l" t="t" r="r" b="b"/>
            <a:pathLst>
              <a:path w="8009991" h="2970106" extrusionOk="0">
                <a:moveTo>
                  <a:pt x="1376648" y="0"/>
                </a:moveTo>
                <a:lnTo>
                  <a:pt x="8009991" y="0"/>
                </a:lnTo>
                <a:lnTo>
                  <a:pt x="8009991" y="2970106"/>
                </a:lnTo>
                <a:lnTo>
                  <a:pt x="0" y="2970106"/>
                </a:lnTo>
                <a:close/>
              </a:path>
            </a:pathLst>
          </a:custGeom>
          <a:noFill/>
          <a:ln>
            <a:noFill/>
          </a:ln>
        </p:spPr>
      </p:pic>
      <p:pic>
        <p:nvPicPr>
          <p:cNvPr id="219" name="Google Shape;219;p32" descr="A bridge with lights in the background&#10;&#10;Description automatically generated"/>
          <p:cNvPicPr preferRelativeResize="0"/>
          <p:nvPr/>
        </p:nvPicPr>
        <p:blipFill rotWithShape="1">
          <a:blip r:embed="rId6">
            <a:alphaModFix/>
          </a:blip>
          <a:srcRect t="28" r="1" b="19418"/>
          <a:stretch/>
        </p:blipFill>
        <p:spPr>
          <a:xfrm>
            <a:off x="1" y="3106464"/>
            <a:ext cx="6209553" cy="3751536"/>
          </a:xfrm>
          <a:custGeom>
            <a:avLst/>
            <a:gdLst/>
            <a:ahLst/>
            <a:cxnLst/>
            <a:rect l="l" t="t" r="r" b="b"/>
            <a:pathLst>
              <a:path w="6209553" h="3751536" extrusionOk="0">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ln>
            <a:noFill/>
          </a:ln>
        </p:spPr>
      </p:pic>
      <p:pic>
        <p:nvPicPr>
          <p:cNvPr id="220" name="Google Shape;220;p32" descr="A yellow and black logo&#10;&#10;Description automatically generated"/>
          <p:cNvPicPr preferRelativeResize="0"/>
          <p:nvPr/>
        </p:nvPicPr>
        <p:blipFill rotWithShape="1">
          <a:blip r:embed="rId7">
            <a:alphaModFix/>
          </a:blip>
          <a:srcRect/>
          <a:stretch/>
        </p:blipFill>
        <p:spPr>
          <a:xfrm>
            <a:off x="9803217" y="6244843"/>
            <a:ext cx="2260637" cy="5039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224"/>
        <p:cNvGrpSpPr/>
        <p:nvPr/>
      </p:nvGrpSpPr>
      <p:grpSpPr>
        <a:xfrm>
          <a:off x="0" y="0"/>
          <a:ext cx="0" cy="0"/>
          <a:chOff x="0" y="0"/>
          <a:chExt cx="0" cy="0"/>
        </a:xfrm>
      </p:grpSpPr>
      <p:pic>
        <p:nvPicPr>
          <p:cNvPr id="8" name="Picture 7">
            <a:extLst>
              <a:ext uri="{FF2B5EF4-FFF2-40B4-BE49-F238E27FC236}">
                <a16:creationId xmlns:a16="http://schemas.microsoft.com/office/drawing/2014/main" id="{C7953F98-32CD-4821-ADD2-B65429C1FC0D}"/>
              </a:ext>
            </a:extLst>
          </p:cNvPr>
          <p:cNvPicPr>
            <a:picLocks noChangeAspect="1"/>
          </p:cNvPicPr>
          <p:nvPr/>
        </p:nvPicPr>
        <p:blipFill>
          <a:blip r:embed="rId3"/>
          <a:srcRect/>
          <a:stretch/>
        </p:blipFill>
        <p:spPr>
          <a:xfrm>
            <a:off x="409325" y="298378"/>
            <a:ext cx="11373350" cy="6261243"/>
          </a:xfrm>
          <a:prstGeom prst="rect">
            <a:avLst/>
          </a:prstGeom>
        </p:spPr>
      </p:pic>
      <p:sp>
        <p:nvSpPr>
          <p:cNvPr id="225" name="Google Shape;225;p33" descr="A graph with red and blue lines and text&#10;&#10;Description automatically generated"/>
          <p:cNvSpPr/>
          <p:nvPr/>
        </p:nvSpPr>
        <p:spPr>
          <a:xfrm>
            <a:off x="883546" y="345284"/>
            <a:ext cx="10424907" cy="5874191"/>
          </a:xfrm>
          <a:prstGeom prst="rect">
            <a:avLst/>
          </a:prstGeom>
          <a:noFill/>
          <a:ln>
            <a:noFill/>
          </a:ln>
        </p:spPr>
      </p:sp>
      <p:cxnSp>
        <p:nvCxnSpPr>
          <p:cNvPr id="226" name="Google Shape;226;p33"/>
          <p:cNvCxnSpPr/>
          <p:nvPr/>
        </p:nvCxnSpPr>
        <p:spPr>
          <a:xfrm rot="10800000" flipH="1">
            <a:off x="1065229" y="3120272"/>
            <a:ext cx="8785781" cy="1564851"/>
          </a:xfrm>
          <a:prstGeom prst="straightConnector1">
            <a:avLst/>
          </a:prstGeom>
          <a:noFill/>
          <a:ln w="47625" cap="flat" cmpd="sng">
            <a:solidFill>
              <a:srgbClr val="00B050"/>
            </a:solidFill>
            <a:prstDash val="solid"/>
            <a:round/>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4" descr="A picture containing nature, night sky&#10;&#10;Description automatically generated"/>
          <p:cNvPicPr preferRelativeResize="0"/>
          <p:nvPr/>
        </p:nvPicPr>
        <p:blipFill rotWithShape="1">
          <a:blip r:embed="rId3">
            <a:alphaModFix amt="85000"/>
          </a:blip>
          <a:srcRect/>
          <a:stretch/>
        </p:blipFill>
        <p:spPr>
          <a:xfrm>
            <a:off x="0" y="0"/>
            <a:ext cx="12192000" cy="6858000"/>
          </a:xfrm>
          <a:prstGeom prst="rect">
            <a:avLst/>
          </a:prstGeom>
          <a:noFill/>
          <a:ln>
            <a:noFill/>
          </a:ln>
        </p:spPr>
      </p:pic>
      <p:sp>
        <p:nvSpPr>
          <p:cNvPr id="232" name="Google Shape;232;p34"/>
          <p:cNvSpPr txBox="1"/>
          <p:nvPr/>
        </p:nvSpPr>
        <p:spPr>
          <a:xfrm>
            <a:off x="2318656" y="1351528"/>
            <a:ext cx="7554687" cy="41549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Arial Black"/>
                <a:ea typeface="Arial Black"/>
                <a:cs typeface="Arial Black"/>
                <a:sym typeface="Arial Black"/>
              </a:rPr>
              <a:t>Climate </a:t>
            </a:r>
            <a:endParaRPr/>
          </a:p>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Arial Black"/>
                <a:ea typeface="Arial Black"/>
                <a:cs typeface="Arial Black"/>
                <a:sym typeface="Arial Black"/>
              </a:rPr>
              <a:t>Feedback </a:t>
            </a:r>
            <a:endParaRPr/>
          </a:p>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Arial Black"/>
                <a:ea typeface="Arial Black"/>
                <a:cs typeface="Arial Black"/>
                <a:sym typeface="Arial Black"/>
              </a:rPr>
              <a:t>Loops</a:t>
            </a:r>
            <a:endParaRPr sz="8800" b="0" i="0" u="none" strike="noStrike" cap="none">
              <a:solidFill>
                <a:schemeClr val="dk1"/>
              </a:solidFill>
              <a:latin typeface="Arial"/>
              <a:ea typeface="Arial"/>
              <a:cs typeface="Arial"/>
              <a:sym typeface="Arial"/>
            </a:endParaRPr>
          </a:p>
        </p:txBody>
      </p:sp>
      <p:pic>
        <p:nvPicPr>
          <p:cNvPr id="233" name="Google Shape;233;p34" descr="A yellow and black logo&#10;&#10;Description automatically generated"/>
          <p:cNvPicPr preferRelativeResize="0"/>
          <p:nvPr/>
        </p:nvPicPr>
        <p:blipFill rotWithShape="1">
          <a:blip r:embed="rId4">
            <a:alphaModFix/>
          </a:blip>
          <a:srcRect/>
          <a:stretch/>
        </p:blipFill>
        <p:spPr>
          <a:xfrm>
            <a:off x="9803217" y="6244843"/>
            <a:ext cx="2260637" cy="5039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5" descr="A picture containing nature, night sky&#10;&#10;Description automatically generated"/>
          <p:cNvPicPr preferRelativeResize="0"/>
          <p:nvPr/>
        </p:nvPicPr>
        <p:blipFill rotWithShape="1">
          <a:blip r:embed="rId3">
            <a:alphaModFix amt="85000"/>
          </a:blip>
          <a:srcRect/>
          <a:stretch/>
        </p:blipFill>
        <p:spPr>
          <a:xfrm>
            <a:off x="0" y="0"/>
            <a:ext cx="12192000" cy="6858000"/>
          </a:xfrm>
          <a:prstGeom prst="rect">
            <a:avLst/>
          </a:prstGeom>
          <a:noFill/>
          <a:ln>
            <a:noFill/>
          </a:ln>
        </p:spPr>
      </p:pic>
      <p:sp>
        <p:nvSpPr>
          <p:cNvPr id="239" name="Google Shape;239;p35"/>
          <p:cNvSpPr txBox="1"/>
          <p:nvPr/>
        </p:nvSpPr>
        <p:spPr>
          <a:xfrm>
            <a:off x="209551" y="61467"/>
            <a:ext cx="11772899" cy="7847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US" sz="4500" b="0" i="0" u="none" strike="noStrike" cap="none">
                <a:solidFill>
                  <a:schemeClr val="lt1"/>
                </a:solidFill>
                <a:latin typeface="Arial Black"/>
                <a:ea typeface="Arial Black"/>
                <a:cs typeface="Arial Black"/>
                <a:sym typeface="Arial Black"/>
              </a:rPr>
              <a:t>Climate Emergency: Feedback Loops</a:t>
            </a:r>
            <a:endParaRPr sz="4500" b="0" i="0" u="none" strike="noStrike" cap="none">
              <a:solidFill>
                <a:srgbClr val="000000"/>
              </a:solidFill>
              <a:latin typeface="Arial"/>
              <a:ea typeface="Arial"/>
              <a:cs typeface="Arial"/>
              <a:sym typeface="Arial"/>
            </a:endParaRPr>
          </a:p>
        </p:txBody>
      </p:sp>
      <p:grpSp>
        <p:nvGrpSpPr>
          <p:cNvPr id="240" name="Google Shape;240;p35"/>
          <p:cNvGrpSpPr/>
          <p:nvPr/>
        </p:nvGrpSpPr>
        <p:grpSpPr>
          <a:xfrm>
            <a:off x="209551" y="1900117"/>
            <a:ext cx="3511052" cy="1952011"/>
            <a:chOff x="1338467" y="1487672"/>
            <a:chExt cx="3511052" cy="1952011"/>
          </a:xfrm>
        </p:grpSpPr>
        <p:pic>
          <p:nvPicPr>
            <p:cNvPr id="241" name="Google Shape;241;p35" descr="A picture containing sky, tree, outdoor, mountain&#10;&#10;Description automatically generated"/>
            <p:cNvPicPr preferRelativeResize="0"/>
            <p:nvPr/>
          </p:nvPicPr>
          <p:blipFill rotWithShape="1">
            <a:blip r:embed="rId4">
              <a:alphaModFix amt="85000"/>
            </a:blip>
            <a:srcRect r="425" b="-1"/>
            <a:stretch/>
          </p:blipFill>
          <p:spPr>
            <a:xfrm>
              <a:off x="1338467" y="1487672"/>
              <a:ext cx="3511052" cy="1952011"/>
            </a:xfrm>
            <a:prstGeom prst="rect">
              <a:avLst/>
            </a:prstGeom>
            <a:noFill/>
            <a:ln>
              <a:noFill/>
            </a:ln>
          </p:spPr>
        </p:pic>
        <p:sp>
          <p:nvSpPr>
            <p:cNvPr id="242" name="Google Shape;242;p35"/>
            <p:cNvSpPr txBox="1"/>
            <p:nvPr/>
          </p:nvSpPr>
          <p:spPr>
            <a:xfrm>
              <a:off x="1928528" y="2109754"/>
              <a:ext cx="233093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Black"/>
                  <a:ea typeface="Arial Black"/>
                  <a:cs typeface="Arial Black"/>
                  <a:sym typeface="Arial Black"/>
                </a:rPr>
                <a:t>Forests</a:t>
              </a:r>
              <a:endParaRPr sz="4000" b="0" i="0" u="none" strike="noStrike" cap="none">
                <a:solidFill>
                  <a:srgbClr val="000000"/>
                </a:solidFill>
                <a:latin typeface="Arial"/>
                <a:ea typeface="Arial"/>
                <a:cs typeface="Arial"/>
                <a:sym typeface="Arial"/>
              </a:endParaRPr>
            </a:p>
          </p:txBody>
        </p:sp>
      </p:grpSp>
      <p:pic>
        <p:nvPicPr>
          <p:cNvPr id="243" name="Google Shape;243;p35" descr="A yellow and black logo&#10;&#10;Description automatically generated"/>
          <p:cNvPicPr preferRelativeResize="0"/>
          <p:nvPr/>
        </p:nvPicPr>
        <p:blipFill rotWithShape="1">
          <a:blip r:embed="rId5">
            <a:alphaModFix/>
          </a:blip>
          <a:srcRect/>
          <a:stretch/>
        </p:blipFill>
        <p:spPr>
          <a:xfrm>
            <a:off x="9803217" y="6244843"/>
            <a:ext cx="2260637" cy="50399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6" descr="A picture containing nature, night sky&#10;&#10;Description automatically generated"/>
          <p:cNvPicPr preferRelativeResize="0"/>
          <p:nvPr/>
        </p:nvPicPr>
        <p:blipFill rotWithShape="1">
          <a:blip r:embed="rId3">
            <a:alphaModFix amt="85000"/>
          </a:blip>
          <a:srcRect/>
          <a:stretch/>
        </p:blipFill>
        <p:spPr>
          <a:xfrm>
            <a:off x="0" y="0"/>
            <a:ext cx="12192000" cy="6858000"/>
          </a:xfrm>
          <a:prstGeom prst="rect">
            <a:avLst/>
          </a:prstGeom>
          <a:noFill/>
          <a:ln>
            <a:noFill/>
          </a:ln>
        </p:spPr>
      </p:pic>
      <p:sp>
        <p:nvSpPr>
          <p:cNvPr id="249" name="Google Shape;249;p36"/>
          <p:cNvSpPr txBox="1"/>
          <p:nvPr/>
        </p:nvSpPr>
        <p:spPr>
          <a:xfrm>
            <a:off x="209551" y="61467"/>
            <a:ext cx="11772899" cy="7847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US" sz="4500" b="0" i="0" u="none" strike="noStrike" cap="none">
                <a:solidFill>
                  <a:schemeClr val="lt1"/>
                </a:solidFill>
                <a:latin typeface="Arial Black"/>
                <a:ea typeface="Arial Black"/>
                <a:cs typeface="Arial Black"/>
                <a:sym typeface="Arial Black"/>
              </a:rPr>
              <a:t>Climate Emergency: Feedback Loops</a:t>
            </a:r>
            <a:endParaRPr sz="4500" b="0" i="0" u="none" strike="noStrike" cap="none">
              <a:solidFill>
                <a:srgbClr val="000000"/>
              </a:solidFill>
              <a:latin typeface="Arial"/>
              <a:ea typeface="Arial"/>
              <a:cs typeface="Arial"/>
              <a:sym typeface="Arial"/>
            </a:endParaRPr>
          </a:p>
        </p:txBody>
      </p:sp>
      <p:grpSp>
        <p:nvGrpSpPr>
          <p:cNvPr id="250" name="Google Shape;250;p36"/>
          <p:cNvGrpSpPr/>
          <p:nvPr/>
        </p:nvGrpSpPr>
        <p:grpSpPr>
          <a:xfrm>
            <a:off x="209551" y="1900117"/>
            <a:ext cx="3511052" cy="1952011"/>
            <a:chOff x="1338467" y="1487672"/>
            <a:chExt cx="3511052" cy="1952011"/>
          </a:xfrm>
        </p:grpSpPr>
        <p:pic>
          <p:nvPicPr>
            <p:cNvPr id="251" name="Google Shape;251;p36" descr="A picture containing sky, tree, outdoor, mountain&#10;&#10;Description automatically generated"/>
            <p:cNvPicPr preferRelativeResize="0"/>
            <p:nvPr/>
          </p:nvPicPr>
          <p:blipFill rotWithShape="1">
            <a:blip r:embed="rId4">
              <a:alphaModFix amt="85000"/>
            </a:blip>
            <a:srcRect r="425" b="-1"/>
            <a:stretch/>
          </p:blipFill>
          <p:spPr>
            <a:xfrm>
              <a:off x="1338467" y="1487672"/>
              <a:ext cx="3511052" cy="1952011"/>
            </a:xfrm>
            <a:prstGeom prst="rect">
              <a:avLst/>
            </a:prstGeom>
            <a:noFill/>
            <a:ln>
              <a:noFill/>
            </a:ln>
          </p:spPr>
        </p:pic>
        <p:sp>
          <p:nvSpPr>
            <p:cNvPr id="252" name="Google Shape;252;p36"/>
            <p:cNvSpPr txBox="1"/>
            <p:nvPr/>
          </p:nvSpPr>
          <p:spPr>
            <a:xfrm>
              <a:off x="1928528" y="2109754"/>
              <a:ext cx="233093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Black"/>
                  <a:ea typeface="Arial Black"/>
                  <a:cs typeface="Arial Black"/>
                  <a:sym typeface="Arial Black"/>
                </a:rPr>
                <a:t>Forests</a:t>
              </a:r>
              <a:endParaRPr sz="4000" b="0" i="0" u="none" strike="noStrike" cap="none">
                <a:solidFill>
                  <a:srgbClr val="000000"/>
                </a:solidFill>
                <a:latin typeface="Arial"/>
                <a:ea typeface="Arial"/>
                <a:cs typeface="Arial"/>
                <a:sym typeface="Arial"/>
              </a:endParaRPr>
            </a:p>
          </p:txBody>
        </p:sp>
      </p:grpSp>
      <p:grpSp>
        <p:nvGrpSpPr>
          <p:cNvPr id="253" name="Google Shape;253;p36"/>
          <p:cNvGrpSpPr/>
          <p:nvPr/>
        </p:nvGrpSpPr>
        <p:grpSpPr>
          <a:xfrm>
            <a:off x="2148292" y="4037175"/>
            <a:ext cx="3544302" cy="2116191"/>
            <a:chOff x="1149074" y="3851084"/>
            <a:chExt cx="3544302" cy="2116191"/>
          </a:xfrm>
        </p:grpSpPr>
        <p:pic>
          <p:nvPicPr>
            <p:cNvPr id="254" name="Google Shape;254;p36" descr="A body of water with icebergs in it&#10;&#10;Description automatically generated with medium confidence"/>
            <p:cNvPicPr preferRelativeResize="0"/>
            <p:nvPr/>
          </p:nvPicPr>
          <p:blipFill rotWithShape="1">
            <a:blip r:embed="rId5">
              <a:alphaModFix amt="85000"/>
            </a:blip>
            <a:srcRect t="9012" r="19406" b="10059"/>
            <a:stretch/>
          </p:blipFill>
          <p:spPr>
            <a:xfrm>
              <a:off x="1149074" y="3851084"/>
              <a:ext cx="3544302" cy="2116191"/>
            </a:xfrm>
            <a:prstGeom prst="rect">
              <a:avLst/>
            </a:prstGeom>
            <a:noFill/>
            <a:ln>
              <a:noFill/>
            </a:ln>
          </p:spPr>
        </p:pic>
        <p:sp>
          <p:nvSpPr>
            <p:cNvPr id="255" name="Google Shape;255;p36"/>
            <p:cNvSpPr txBox="1"/>
            <p:nvPr/>
          </p:nvSpPr>
          <p:spPr>
            <a:xfrm>
              <a:off x="1870060" y="4555256"/>
              <a:ext cx="210233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Black"/>
                  <a:ea typeface="Arial Black"/>
                  <a:cs typeface="Arial Black"/>
                  <a:sym typeface="Arial Black"/>
                </a:rPr>
                <a:t>Albedo</a:t>
              </a:r>
              <a:endParaRPr sz="4000" b="0" i="0" u="none" strike="noStrike" cap="none">
                <a:solidFill>
                  <a:srgbClr val="000000"/>
                </a:solidFill>
                <a:latin typeface="Arial"/>
                <a:ea typeface="Arial"/>
                <a:cs typeface="Arial"/>
                <a:sym typeface="Arial"/>
              </a:endParaRPr>
            </a:p>
          </p:txBody>
        </p:sp>
      </p:grpSp>
      <p:pic>
        <p:nvPicPr>
          <p:cNvPr id="256" name="Google Shape;256;p36" descr="A yellow and black logo&#10;&#10;Description automatically generated"/>
          <p:cNvPicPr preferRelativeResize="0"/>
          <p:nvPr/>
        </p:nvPicPr>
        <p:blipFill rotWithShape="1">
          <a:blip r:embed="rId6">
            <a:alphaModFix/>
          </a:blip>
          <a:srcRect/>
          <a:stretch/>
        </p:blipFill>
        <p:spPr>
          <a:xfrm>
            <a:off x="9803217" y="6244843"/>
            <a:ext cx="2260637" cy="50399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37" descr="A picture containing nature, night sky&#10;&#10;Description automatically generated"/>
          <p:cNvPicPr preferRelativeResize="0"/>
          <p:nvPr/>
        </p:nvPicPr>
        <p:blipFill rotWithShape="1">
          <a:blip r:embed="rId3">
            <a:alphaModFix amt="85000"/>
          </a:blip>
          <a:srcRect/>
          <a:stretch/>
        </p:blipFill>
        <p:spPr>
          <a:xfrm>
            <a:off x="0" y="0"/>
            <a:ext cx="12192000" cy="6858000"/>
          </a:xfrm>
          <a:prstGeom prst="rect">
            <a:avLst/>
          </a:prstGeom>
          <a:noFill/>
          <a:ln>
            <a:noFill/>
          </a:ln>
        </p:spPr>
      </p:pic>
      <p:sp>
        <p:nvSpPr>
          <p:cNvPr id="262" name="Google Shape;262;p37"/>
          <p:cNvSpPr txBox="1"/>
          <p:nvPr/>
        </p:nvSpPr>
        <p:spPr>
          <a:xfrm>
            <a:off x="209551" y="61467"/>
            <a:ext cx="11772899" cy="7847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US" sz="4500" b="0" i="0" u="none" strike="noStrike" cap="none">
                <a:solidFill>
                  <a:schemeClr val="lt1"/>
                </a:solidFill>
                <a:latin typeface="Arial Black"/>
                <a:ea typeface="Arial Black"/>
                <a:cs typeface="Arial Black"/>
                <a:sym typeface="Arial Black"/>
              </a:rPr>
              <a:t>Climate Emergency: Feedback Loops</a:t>
            </a:r>
            <a:endParaRPr sz="4500" b="0" i="0" u="none" strike="noStrike" cap="none">
              <a:solidFill>
                <a:srgbClr val="000000"/>
              </a:solidFill>
              <a:latin typeface="Arial"/>
              <a:ea typeface="Arial"/>
              <a:cs typeface="Arial"/>
              <a:sym typeface="Arial"/>
            </a:endParaRPr>
          </a:p>
        </p:txBody>
      </p:sp>
      <p:grpSp>
        <p:nvGrpSpPr>
          <p:cNvPr id="263" name="Google Shape;263;p37"/>
          <p:cNvGrpSpPr/>
          <p:nvPr/>
        </p:nvGrpSpPr>
        <p:grpSpPr>
          <a:xfrm>
            <a:off x="209551" y="1900117"/>
            <a:ext cx="3511052" cy="1952011"/>
            <a:chOff x="1338467" y="1487672"/>
            <a:chExt cx="3511052" cy="1952011"/>
          </a:xfrm>
        </p:grpSpPr>
        <p:pic>
          <p:nvPicPr>
            <p:cNvPr id="264" name="Google Shape;264;p37" descr="A picture containing sky, tree, outdoor, mountain&#10;&#10;Description automatically generated"/>
            <p:cNvPicPr preferRelativeResize="0"/>
            <p:nvPr/>
          </p:nvPicPr>
          <p:blipFill rotWithShape="1">
            <a:blip r:embed="rId4">
              <a:alphaModFix amt="85000"/>
            </a:blip>
            <a:srcRect r="425" b="-1"/>
            <a:stretch/>
          </p:blipFill>
          <p:spPr>
            <a:xfrm>
              <a:off x="1338467" y="1487672"/>
              <a:ext cx="3511052" cy="1952011"/>
            </a:xfrm>
            <a:prstGeom prst="rect">
              <a:avLst/>
            </a:prstGeom>
            <a:noFill/>
            <a:ln>
              <a:noFill/>
            </a:ln>
          </p:spPr>
        </p:pic>
        <p:sp>
          <p:nvSpPr>
            <p:cNvPr id="265" name="Google Shape;265;p37"/>
            <p:cNvSpPr txBox="1"/>
            <p:nvPr/>
          </p:nvSpPr>
          <p:spPr>
            <a:xfrm>
              <a:off x="1928528" y="2109754"/>
              <a:ext cx="233093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Black"/>
                  <a:ea typeface="Arial Black"/>
                  <a:cs typeface="Arial Black"/>
                  <a:sym typeface="Arial Black"/>
                </a:rPr>
                <a:t>Forests</a:t>
              </a:r>
              <a:endParaRPr sz="4000" b="0" i="0" u="none" strike="noStrike" cap="none">
                <a:solidFill>
                  <a:srgbClr val="000000"/>
                </a:solidFill>
                <a:latin typeface="Arial"/>
                <a:ea typeface="Arial"/>
                <a:cs typeface="Arial"/>
                <a:sym typeface="Arial"/>
              </a:endParaRPr>
            </a:p>
          </p:txBody>
        </p:sp>
      </p:grpSp>
      <p:grpSp>
        <p:nvGrpSpPr>
          <p:cNvPr id="266" name="Google Shape;266;p37"/>
          <p:cNvGrpSpPr/>
          <p:nvPr/>
        </p:nvGrpSpPr>
        <p:grpSpPr>
          <a:xfrm>
            <a:off x="2148292" y="4037175"/>
            <a:ext cx="3544302" cy="2116191"/>
            <a:chOff x="1149074" y="3851084"/>
            <a:chExt cx="3544302" cy="2116191"/>
          </a:xfrm>
        </p:grpSpPr>
        <p:pic>
          <p:nvPicPr>
            <p:cNvPr id="267" name="Google Shape;267;p37" descr="A body of water with icebergs in it&#10;&#10;Description automatically generated with medium confidence"/>
            <p:cNvPicPr preferRelativeResize="0"/>
            <p:nvPr/>
          </p:nvPicPr>
          <p:blipFill rotWithShape="1">
            <a:blip r:embed="rId5">
              <a:alphaModFix amt="85000"/>
            </a:blip>
            <a:srcRect t="9012" r="19406" b="10059"/>
            <a:stretch/>
          </p:blipFill>
          <p:spPr>
            <a:xfrm>
              <a:off x="1149074" y="3851084"/>
              <a:ext cx="3544302" cy="2116191"/>
            </a:xfrm>
            <a:prstGeom prst="rect">
              <a:avLst/>
            </a:prstGeom>
            <a:noFill/>
            <a:ln>
              <a:noFill/>
            </a:ln>
          </p:spPr>
        </p:pic>
        <p:sp>
          <p:nvSpPr>
            <p:cNvPr id="268" name="Google Shape;268;p37"/>
            <p:cNvSpPr txBox="1"/>
            <p:nvPr/>
          </p:nvSpPr>
          <p:spPr>
            <a:xfrm>
              <a:off x="1870060" y="4555256"/>
              <a:ext cx="210233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Black"/>
                  <a:ea typeface="Arial Black"/>
                  <a:cs typeface="Arial Black"/>
                  <a:sym typeface="Arial Black"/>
                </a:rPr>
                <a:t>Albedo</a:t>
              </a:r>
              <a:endParaRPr sz="4000" b="0" i="0" u="none" strike="noStrike" cap="none">
                <a:solidFill>
                  <a:srgbClr val="000000"/>
                </a:solidFill>
                <a:latin typeface="Arial"/>
                <a:ea typeface="Arial"/>
                <a:cs typeface="Arial"/>
                <a:sym typeface="Arial"/>
              </a:endParaRPr>
            </a:p>
          </p:txBody>
        </p:sp>
      </p:grpSp>
      <p:grpSp>
        <p:nvGrpSpPr>
          <p:cNvPr id="269" name="Google Shape;269;p37"/>
          <p:cNvGrpSpPr/>
          <p:nvPr/>
        </p:nvGrpSpPr>
        <p:grpSpPr>
          <a:xfrm>
            <a:off x="6499407" y="4111590"/>
            <a:ext cx="3511052" cy="1952011"/>
            <a:chOff x="5327610" y="4111590"/>
            <a:chExt cx="3511052" cy="1952011"/>
          </a:xfrm>
        </p:grpSpPr>
        <p:pic>
          <p:nvPicPr>
            <p:cNvPr id="270" name="Google Shape;270;p37" descr="A snowy landscape with hills and grass&#10;&#10;Description automatically generated"/>
            <p:cNvPicPr preferRelativeResize="0"/>
            <p:nvPr/>
          </p:nvPicPr>
          <p:blipFill rotWithShape="1">
            <a:blip r:embed="rId6">
              <a:alphaModFix/>
            </a:blip>
            <a:srcRect l="408" t="10318" r="31694" b="25035"/>
            <a:stretch/>
          </p:blipFill>
          <p:spPr>
            <a:xfrm>
              <a:off x="5327610" y="4111590"/>
              <a:ext cx="3511052" cy="1952011"/>
            </a:xfrm>
            <a:prstGeom prst="rect">
              <a:avLst/>
            </a:prstGeom>
            <a:noFill/>
            <a:ln>
              <a:noFill/>
            </a:ln>
          </p:spPr>
        </p:pic>
        <p:sp>
          <p:nvSpPr>
            <p:cNvPr id="271" name="Google Shape;271;p37"/>
            <p:cNvSpPr txBox="1"/>
            <p:nvPr/>
          </p:nvSpPr>
          <p:spPr>
            <a:xfrm>
              <a:off x="5389714" y="4733672"/>
              <a:ext cx="3386845"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Black"/>
                  <a:ea typeface="Arial Black"/>
                  <a:cs typeface="Arial Black"/>
                  <a:sym typeface="Arial Black"/>
                </a:rPr>
                <a:t>Permafrost</a:t>
              </a:r>
              <a:endParaRPr sz="4000" b="0" i="0" u="none" strike="noStrike" cap="none">
                <a:solidFill>
                  <a:srgbClr val="000000"/>
                </a:solidFill>
                <a:latin typeface="Arial"/>
                <a:ea typeface="Arial"/>
                <a:cs typeface="Arial"/>
                <a:sym typeface="Arial"/>
              </a:endParaRPr>
            </a:p>
          </p:txBody>
        </p:sp>
      </p:grpSp>
      <p:pic>
        <p:nvPicPr>
          <p:cNvPr id="272" name="Google Shape;272;p37" descr="A yellow and black logo&#10;&#10;Description automatically generated"/>
          <p:cNvPicPr preferRelativeResize="0"/>
          <p:nvPr/>
        </p:nvPicPr>
        <p:blipFill rotWithShape="1">
          <a:blip r:embed="rId7">
            <a:alphaModFix/>
          </a:blip>
          <a:srcRect/>
          <a:stretch/>
        </p:blipFill>
        <p:spPr>
          <a:xfrm>
            <a:off x="9803217" y="6244843"/>
            <a:ext cx="2260637" cy="50399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38" descr="A picture containing nature, night sky&#10;&#10;Description automatically generated"/>
          <p:cNvPicPr preferRelativeResize="0"/>
          <p:nvPr/>
        </p:nvPicPr>
        <p:blipFill rotWithShape="1">
          <a:blip r:embed="rId3">
            <a:alphaModFix amt="85000"/>
          </a:blip>
          <a:srcRect/>
          <a:stretch/>
        </p:blipFill>
        <p:spPr>
          <a:xfrm>
            <a:off x="0" y="0"/>
            <a:ext cx="12192000" cy="6858000"/>
          </a:xfrm>
          <a:prstGeom prst="rect">
            <a:avLst/>
          </a:prstGeom>
          <a:noFill/>
          <a:ln>
            <a:noFill/>
          </a:ln>
        </p:spPr>
      </p:pic>
      <p:sp>
        <p:nvSpPr>
          <p:cNvPr id="278" name="Google Shape;278;p38"/>
          <p:cNvSpPr txBox="1"/>
          <p:nvPr/>
        </p:nvSpPr>
        <p:spPr>
          <a:xfrm>
            <a:off x="209551" y="61467"/>
            <a:ext cx="11772899" cy="7847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US" sz="4500" b="0" i="0" u="none" strike="noStrike" cap="none">
                <a:solidFill>
                  <a:schemeClr val="lt1"/>
                </a:solidFill>
                <a:latin typeface="Arial Black"/>
                <a:ea typeface="Arial Black"/>
                <a:cs typeface="Arial Black"/>
                <a:sym typeface="Arial Black"/>
              </a:rPr>
              <a:t>Climate Emergency: Feedback Loops</a:t>
            </a:r>
            <a:endParaRPr sz="4500" b="0" i="0" u="none" strike="noStrike" cap="none">
              <a:solidFill>
                <a:srgbClr val="000000"/>
              </a:solidFill>
              <a:latin typeface="Arial"/>
              <a:ea typeface="Arial"/>
              <a:cs typeface="Arial"/>
              <a:sym typeface="Arial"/>
            </a:endParaRPr>
          </a:p>
        </p:txBody>
      </p:sp>
      <p:grpSp>
        <p:nvGrpSpPr>
          <p:cNvPr id="279" name="Google Shape;279;p38"/>
          <p:cNvGrpSpPr/>
          <p:nvPr/>
        </p:nvGrpSpPr>
        <p:grpSpPr>
          <a:xfrm>
            <a:off x="209551" y="1900117"/>
            <a:ext cx="3511052" cy="1952011"/>
            <a:chOff x="1338467" y="1487672"/>
            <a:chExt cx="3511052" cy="1952011"/>
          </a:xfrm>
        </p:grpSpPr>
        <p:pic>
          <p:nvPicPr>
            <p:cNvPr id="280" name="Google Shape;280;p38" descr="A picture containing sky, tree, outdoor, mountain&#10;&#10;Description automatically generated"/>
            <p:cNvPicPr preferRelativeResize="0"/>
            <p:nvPr/>
          </p:nvPicPr>
          <p:blipFill rotWithShape="1">
            <a:blip r:embed="rId4">
              <a:alphaModFix amt="85000"/>
            </a:blip>
            <a:srcRect r="425" b="-1"/>
            <a:stretch/>
          </p:blipFill>
          <p:spPr>
            <a:xfrm>
              <a:off x="1338467" y="1487672"/>
              <a:ext cx="3511052" cy="1952011"/>
            </a:xfrm>
            <a:prstGeom prst="rect">
              <a:avLst/>
            </a:prstGeom>
            <a:noFill/>
            <a:ln>
              <a:noFill/>
            </a:ln>
          </p:spPr>
        </p:pic>
        <p:sp>
          <p:nvSpPr>
            <p:cNvPr id="281" name="Google Shape;281;p38"/>
            <p:cNvSpPr txBox="1"/>
            <p:nvPr/>
          </p:nvSpPr>
          <p:spPr>
            <a:xfrm>
              <a:off x="1928528" y="2109754"/>
              <a:ext cx="233093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Black"/>
                  <a:ea typeface="Arial Black"/>
                  <a:cs typeface="Arial Black"/>
                  <a:sym typeface="Arial Black"/>
                </a:rPr>
                <a:t>Forests</a:t>
              </a:r>
              <a:endParaRPr sz="4000" b="0" i="0" u="none" strike="noStrike" cap="none">
                <a:solidFill>
                  <a:srgbClr val="000000"/>
                </a:solidFill>
                <a:latin typeface="Arial"/>
                <a:ea typeface="Arial"/>
                <a:cs typeface="Arial"/>
                <a:sym typeface="Arial"/>
              </a:endParaRPr>
            </a:p>
          </p:txBody>
        </p:sp>
      </p:grpSp>
      <p:grpSp>
        <p:nvGrpSpPr>
          <p:cNvPr id="282" name="Google Shape;282;p38"/>
          <p:cNvGrpSpPr/>
          <p:nvPr/>
        </p:nvGrpSpPr>
        <p:grpSpPr>
          <a:xfrm>
            <a:off x="2148292" y="4037175"/>
            <a:ext cx="3544302" cy="2116191"/>
            <a:chOff x="1149074" y="3851084"/>
            <a:chExt cx="3544302" cy="2116191"/>
          </a:xfrm>
        </p:grpSpPr>
        <p:pic>
          <p:nvPicPr>
            <p:cNvPr id="283" name="Google Shape;283;p38" descr="A body of water with icebergs in it&#10;&#10;Description automatically generated with medium confidence"/>
            <p:cNvPicPr preferRelativeResize="0"/>
            <p:nvPr/>
          </p:nvPicPr>
          <p:blipFill rotWithShape="1">
            <a:blip r:embed="rId5">
              <a:alphaModFix amt="85000"/>
            </a:blip>
            <a:srcRect t="9012" r="19406" b="10059"/>
            <a:stretch/>
          </p:blipFill>
          <p:spPr>
            <a:xfrm>
              <a:off x="1149074" y="3851084"/>
              <a:ext cx="3544302" cy="2116191"/>
            </a:xfrm>
            <a:prstGeom prst="rect">
              <a:avLst/>
            </a:prstGeom>
            <a:noFill/>
            <a:ln>
              <a:noFill/>
            </a:ln>
          </p:spPr>
        </p:pic>
        <p:sp>
          <p:nvSpPr>
            <p:cNvPr id="284" name="Google Shape;284;p38"/>
            <p:cNvSpPr txBox="1"/>
            <p:nvPr/>
          </p:nvSpPr>
          <p:spPr>
            <a:xfrm>
              <a:off x="1870060" y="4555256"/>
              <a:ext cx="210233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Black"/>
                  <a:ea typeface="Arial Black"/>
                  <a:cs typeface="Arial Black"/>
                  <a:sym typeface="Arial Black"/>
                </a:rPr>
                <a:t>Albedo</a:t>
              </a:r>
              <a:endParaRPr sz="4000" b="0" i="0" u="none" strike="noStrike" cap="none">
                <a:solidFill>
                  <a:srgbClr val="000000"/>
                </a:solidFill>
                <a:latin typeface="Arial"/>
                <a:ea typeface="Arial"/>
                <a:cs typeface="Arial"/>
                <a:sym typeface="Arial"/>
              </a:endParaRPr>
            </a:p>
          </p:txBody>
        </p:sp>
      </p:grpSp>
      <p:grpSp>
        <p:nvGrpSpPr>
          <p:cNvPr id="285" name="Google Shape;285;p38"/>
          <p:cNvGrpSpPr/>
          <p:nvPr/>
        </p:nvGrpSpPr>
        <p:grpSpPr>
          <a:xfrm>
            <a:off x="8410545" y="1900117"/>
            <a:ext cx="3571904" cy="1952011"/>
            <a:chOff x="7679940" y="1557697"/>
            <a:chExt cx="3571904" cy="1952011"/>
          </a:xfrm>
        </p:grpSpPr>
        <p:pic>
          <p:nvPicPr>
            <p:cNvPr id="286" name="Google Shape;286;p38" descr="A large sand dune with a cloudy sky&#10;&#10;Description automatically generated"/>
            <p:cNvPicPr preferRelativeResize="0"/>
            <p:nvPr/>
          </p:nvPicPr>
          <p:blipFill rotWithShape="1">
            <a:blip r:embed="rId6">
              <a:alphaModFix/>
            </a:blip>
            <a:srcRect/>
            <a:stretch/>
          </p:blipFill>
          <p:spPr>
            <a:xfrm>
              <a:off x="7710366" y="1557697"/>
              <a:ext cx="3511052" cy="1952011"/>
            </a:xfrm>
            <a:prstGeom prst="rect">
              <a:avLst/>
            </a:prstGeom>
            <a:noFill/>
            <a:ln>
              <a:noFill/>
            </a:ln>
          </p:spPr>
        </p:pic>
        <p:sp>
          <p:nvSpPr>
            <p:cNvPr id="287" name="Google Shape;287;p38"/>
            <p:cNvSpPr txBox="1"/>
            <p:nvPr/>
          </p:nvSpPr>
          <p:spPr>
            <a:xfrm>
              <a:off x="7679940" y="2179779"/>
              <a:ext cx="357190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Black"/>
                  <a:ea typeface="Arial Black"/>
                  <a:cs typeface="Arial Black"/>
                  <a:sym typeface="Arial Black"/>
                </a:rPr>
                <a:t>Atmosphere</a:t>
              </a:r>
              <a:endParaRPr sz="4000" b="0" i="0" u="none" strike="noStrike" cap="none">
                <a:solidFill>
                  <a:srgbClr val="000000"/>
                </a:solidFill>
                <a:latin typeface="Arial"/>
                <a:ea typeface="Arial"/>
                <a:cs typeface="Arial"/>
                <a:sym typeface="Arial"/>
              </a:endParaRPr>
            </a:p>
          </p:txBody>
        </p:sp>
      </p:grpSp>
      <p:grpSp>
        <p:nvGrpSpPr>
          <p:cNvPr id="288" name="Google Shape;288;p38"/>
          <p:cNvGrpSpPr/>
          <p:nvPr/>
        </p:nvGrpSpPr>
        <p:grpSpPr>
          <a:xfrm>
            <a:off x="6499407" y="4111590"/>
            <a:ext cx="3511052" cy="1952011"/>
            <a:chOff x="5327610" y="4111590"/>
            <a:chExt cx="3511052" cy="1952011"/>
          </a:xfrm>
        </p:grpSpPr>
        <p:pic>
          <p:nvPicPr>
            <p:cNvPr id="289" name="Google Shape;289;p38" descr="A snowy landscape with hills and grass&#10;&#10;Description automatically generated"/>
            <p:cNvPicPr preferRelativeResize="0"/>
            <p:nvPr/>
          </p:nvPicPr>
          <p:blipFill rotWithShape="1">
            <a:blip r:embed="rId7">
              <a:alphaModFix/>
            </a:blip>
            <a:srcRect l="408" t="10318" r="31694" b="25035"/>
            <a:stretch/>
          </p:blipFill>
          <p:spPr>
            <a:xfrm>
              <a:off x="5327610" y="4111590"/>
              <a:ext cx="3511052" cy="1952011"/>
            </a:xfrm>
            <a:prstGeom prst="rect">
              <a:avLst/>
            </a:prstGeom>
            <a:noFill/>
            <a:ln>
              <a:noFill/>
            </a:ln>
          </p:spPr>
        </p:pic>
        <p:sp>
          <p:nvSpPr>
            <p:cNvPr id="290" name="Google Shape;290;p38"/>
            <p:cNvSpPr txBox="1"/>
            <p:nvPr/>
          </p:nvSpPr>
          <p:spPr>
            <a:xfrm>
              <a:off x="5389714" y="4733672"/>
              <a:ext cx="3386845"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Black"/>
                  <a:ea typeface="Arial Black"/>
                  <a:cs typeface="Arial Black"/>
                  <a:sym typeface="Arial Black"/>
                </a:rPr>
                <a:t>Permafrost</a:t>
              </a:r>
              <a:endParaRPr sz="4000" b="0" i="0" u="none" strike="noStrike" cap="none">
                <a:solidFill>
                  <a:srgbClr val="000000"/>
                </a:solidFill>
                <a:latin typeface="Arial"/>
                <a:ea typeface="Arial"/>
                <a:cs typeface="Arial"/>
                <a:sym typeface="Arial"/>
              </a:endParaRPr>
            </a:p>
          </p:txBody>
        </p:sp>
      </p:grpSp>
      <p:pic>
        <p:nvPicPr>
          <p:cNvPr id="291" name="Google Shape;291;p38" descr="A yellow and black logo&#10;&#10;Description automatically generated"/>
          <p:cNvPicPr preferRelativeResize="0"/>
          <p:nvPr/>
        </p:nvPicPr>
        <p:blipFill rotWithShape="1">
          <a:blip r:embed="rId8">
            <a:alphaModFix/>
          </a:blip>
          <a:srcRect/>
          <a:stretch/>
        </p:blipFill>
        <p:spPr>
          <a:xfrm>
            <a:off x="9803217" y="6244843"/>
            <a:ext cx="2260637" cy="50399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sh">
  <a:themeElements>
    <a:clrScheme name="Mesh">
      <a:dk1>
        <a:srgbClr val="000000"/>
      </a:dk1>
      <a:lt1>
        <a:srgbClr val="FFFFFF"/>
      </a:lt1>
      <a:dk2>
        <a:srgbClr val="363D46"/>
      </a:dk2>
      <a:lt2>
        <a:srgbClr val="EBEBEB"/>
      </a:lt2>
      <a:accent1>
        <a:srgbClr val="A9E023"/>
      </a:accent1>
      <a:accent2>
        <a:srgbClr val="1FCDB6"/>
      </a:accent2>
      <a:accent3>
        <a:srgbClr val="5F99C9"/>
      </a:accent3>
      <a:accent4>
        <a:srgbClr val="AE65D1"/>
      </a:accent4>
      <a:accent5>
        <a:srgbClr val="D06423"/>
      </a:accent5>
      <a:accent6>
        <a:srgbClr val="DCAB11"/>
      </a:accent6>
      <a:hlink>
        <a:srgbClr val="ADE133"/>
      </a:hlink>
      <a:folHlink>
        <a:srgbClr val="C2EA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1594</Words>
  <Application>Microsoft Office PowerPoint</Application>
  <PresentationFormat>Widescreen</PresentationFormat>
  <Paragraphs>137</Paragraphs>
  <Slides>28</Slides>
  <Notes>28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Century Gothic</vt:lpstr>
      <vt:lpstr>Arial Black</vt:lpstr>
      <vt:lpstr>Noto Sans Symbols</vt:lpstr>
      <vt:lpstr>Calibri</vt:lpstr>
      <vt:lpstr>Arial</vt:lpstr>
      <vt:lpstr>Office Theme</vt:lpstr>
      <vt:lpstr>Mesh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RCAN Project Team</vt:lpstr>
      <vt:lpstr>THANK YOU  from The RCAN Project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Andrew Willinger</cp:lastModifiedBy>
  <cp:revision>2</cp:revision>
  <dcterms:modified xsi:type="dcterms:W3CDTF">2024-02-27T15:38:54Z</dcterms:modified>
</cp:coreProperties>
</file>